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sldIdLst>
    <p:sldId id="256" r:id="rId5"/>
  </p:sldIdLst>
  <p:sldSz cx="6858000" cy="9144000" type="screen4x3"/>
  <p:notesSz cx="9363075" cy="7077075"/>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userDrawn="1">
          <p15:clr>
            <a:srgbClr val="A4A3A4"/>
          </p15:clr>
        </p15:guide>
        <p15:guide id="2" pos="23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192" autoAdjust="0"/>
  </p:normalViewPr>
  <p:slideViewPr>
    <p:cSldViewPr>
      <p:cViewPr varScale="1">
        <p:scale>
          <a:sx n="55" d="100"/>
          <a:sy n="55" d="100"/>
        </p:scale>
        <p:origin x="2226" y="84"/>
      </p:cViewPr>
      <p:guideLst>
        <p:guide orient="horz" pos="5760"/>
        <p:guide pos="231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olid Orange">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10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5" name="Rectangle 4">
            <a:extLst>
              <a:ext uri="{FF2B5EF4-FFF2-40B4-BE49-F238E27FC236}">
                <a16:creationId xmlns:a16="http://schemas.microsoft.com/office/drawing/2014/main" id="{A524D40D-FB95-9C45-9A43-9331A6B7271B}"/>
              </a:ext>
            </a:extLst>
          </p:cNvPr>
          <p:cNvSpPr/>
          <p:nvPr/>
        </p:nvSpPr>
        <p:spPr>
          <a:xfrm>
            <a:off x="0" y="7615790"/>
            <a:ext cx="685800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0" name="Subtitle 2">
            <a:extLst>
              <a:ext uri="{FF2B5EF4-FFF2-40B4-BE49-F238E27FC236}">
                <a16:creationId xmlns:a16="http://schemas.microsoft.com/office/drawing/2014/main" id="{39722ED7-9F65-AB40-A50C-0756C8A60E8C}"/>
              </a:ext>
            </a:extLst>
          </p:cNvPr>
          <p:cNvSpPr txBox="1">
            <a:spLocks/>
          </p:cNvSpPr>
          <p:nvPr/>
        </p:nvSpPr>
        <p:spPr>
          <a:xfrm>
            <a:off x="353617" y="6490499"/>
            <a:ext cx="3322436" cy="815582"/>
          </a:xfrm>
          <a:prstGeom prst="rect">
            <a:avLst/>
          </a:prstGeom>
        </p:spPr>
        <p:txBody>
          <a:bodyPr vert="horz" lIns="0" tIns="0" rIns="0" bIns="0" rtlCol="0" anchor="ctr">
            <a:noAutofit/>
          </a:bodyPr>
          <a:lstStyle>
            <a:lvl1pPr marL="0" indent="0" algn="l" defTabSz="457189" rtl="0" eaLnBrk="1" latinLnBrk="0" hangingPunct="1">
              <a:lnSpc>
                <a:spcPct val="110000"/>
              </a:lnSpc>
              <a:spcBef>
                <a:spcPts val="0"/>
              </a:spcBef>
              <a:spcAft>
                <a:spcPts val="600"/>
              </a:spcAft>
              <a:buClr>
                <a:srgbClr val="E35929"/>
              </a:buClr>
              <a:buFont typeface="Arial" panose="020B0604020202020204" pitchFamily="34" charset="0"/>
              <a:buNone/>
              <a:tabLst/>
              <a:defRPr sz="1200" b="0" kern="1200">
                <a:solidFill>
                  <a:schemeClr val="accent3"/>
                </a:solidFill>
                <a:latin typeface="Arial" panose="020B0604020202020204" pitchFamily="34" charset="0"/>
                <a:ea typeface="+mn-ea"/>
                <a:cs typeface="Arial" panose="020B0604020202020204" pitchFamily="34" charset="0"/>
              </a:defRPr>
            </a:lvl1pPr>
            <a:lvl2pPr marL="457189" indent="0" algn="ctr" defTabSz="457189" rtl="0" eaLnBrk="1" latinLnBrk="0" hangingPunct="1">
              <a:lnSpc>
                <a:spcPct val="110000"/>
              </a:lnSpc>
              <a:spcBef>
                <a:spcPts val="0"/>
              </a:spcBef>
              <a:spcAft>
                <a:spcPts val="600"/>
              </a:spcAft>
              <a:buClr>
                <a:srgbClr val="E35929"/>
              </a:buClr>
              <a:buFont typeface="Courier New" panose="02070309020205020404" pitchFamily="49" charset="0"/>
              <a:buNone/>
              <a:tabLst/>
              <a:defRPr sz="1400" kern="1200">
                <a:solidFill>
                  <a:schemeClr val="tx1">
                    <a:tint val="75000"/>
                  </a:schemeClr>
                </a:solidFill>
                <a:latin typeface="Arial" panose="020B0604020202020204" pitchFamily="34" charset="0"/>
                <a:ea typeface="+mn-ea"/>
                <a:cs typeface="Arial" panose="020B0604020202020204" pitchFamily="34" charset="0"/>
              </a:defRPr>
            </a:lvl2pPr>
            <a:lvl3pPr marL="914378" indent="0" algn="ctr" defTabSz="457189" rtl="0" eaLnBrk="1" latinLnBrk="0" hangingPunct="1">
              <a:lnSpc>
                <a:spcPct val="100000"/>
              </a:lnSpc>
              <a:spcBef>
                <a:spcPts val="0"/>
              </a:spcBef>
              <a:spcAft>
                <a:spcPts val="600"/>
              </a:spcAft>
              <a:buClr>
                <a:srgbClr val="E35929"/>
              </a:buClr>
              <a:buFont typeface="Wingdings" pitchFamily="2" charset="2"/>
              <a:buNone/>
              <a:tabLst/>
              <a:defRPr sz="12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ctr" defTabSz="457189" rtl="0" eaLnBrk="1" latinLnBrk="0" hangingPunct="1">
              <a:lnSpc>
                <a:spcPct val="100000"/>
              </a:lnSpc>
              <a:spcBef>
                <a:spcPts val="0"/>
              </a:spcBef>
              <a:spcAft>
                <a:spcPts val="600"/>
              </a:spcAft>
              <a:buClr>
                <a:srgbClr val="E35929"/>
              </a:buClr>
              <a:buFont typeface="Arial"/>
              <a:buNone/>
              <a:tabLst/>
              <a:defRPr sz="10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ctr" defTabSz="457189" rtl="0" eaLnBrk="1" latinLnBrk="0" hangingPunct="1">
              <a:spcBef>
                <a:spcPct val="20000"/>
              </a:spcBef>
              <a:buClr>
                <a:schemeClr val="accent2"/>
              </a:buClr>
              <a:buFont typeface="Arial"/>
              <a:buNone/>
              <a:tabLst/>
              <a:defRPr sz="1000" kern="1200">
                <a:solidFill>
                  <a:schemeClr val="tx1">
                    <a:tint val="75000"/>
                  </a:schemeClr>
                </a:solidFill>
                <a:latin typeface="+mn-lt"/>
                <a:ea typeface="+mn-ea"/>
                <a:cs typeface="+mn-cs"/>
              </a:defRPr>
            </a:lvl5pPr>
            <a:lvl6pPr marL="2285943"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132"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32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509"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1500" dirty="0">
              <a:solidFill>
                <a:schemeClr val="bg1"/>
              </a:solidFill>
            </a:endParaRPr>
          </a:p>
        </p:txBody>
      </p:sp>
      <p:sp>
        <p:nvSpPr>
          <p:cNvPr id="16" name="Text Placeholder 15"/>
          <p:cNvSpPr>
            <a:spLocks noGrp="1"/>
          </p:cNvSpPr>
          <p:nvPr>
            <p:ph type="body" sz="quarter" idx="11" hasCustomPrompt="1"/>
          </p:nvPr>
        </p:nvSpPr>
        <p:spPr>
          <a:xfrm>
            <a:off x="352854" y="6563117"/>
            <a:ext cx="2558653" cy="911612"/>
          </a:xfrm>
        </p:spPr>
        <p:txBody>
          <a:bodyPr/>
          <a:lstStyle>
            <a:lvl1pPr marL="0" indent="0">
              <a:buNone/>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lvl="0"/>
            <a:r>
              <a:rPr lang="en-US" dirty="0" smtClean="0"/>
              <a:t>Enter Subtitle</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3449923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lid Navy">
    <p:bg>
      <p:bgPr>
        <a:solidFill>
          <a:schemeClr val="tx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6D046BA-6C73-1C44-A575-006C5E118A64}"/>
              </a:ext>
            </a:extLst>
          </p:cNvPr>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10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0" name="Rectangle 9">
            <a:extLst>
              <a:ext uri="{FF2B5EF4-FFF2-40B4-BE49-F238E27FC236}">
                <a16:creationId xmlns:a16="http://schemas.microsoft.com/office/drawing/2014/main" id="{08F68877-F14C-1447-8D46-EA5EFC557BC1}"/>
              </a:ext>
            </a:extLst>
          </p:cNvPr>
          <p:cNvSpPr/>
          <p:nvPr/>
        </p:nvSpPr>
        <p:spPr>
          <a:xfrm>
            <a:off x="0" y="7615790"/>
            <a:ext cx="685800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3" name="Text Placeholder 15"/>
          <p:cNvSpPr>
            <a:spLocks noGrp="1"/>
          </p:cNvSpPr>
          <p:nvPr>
            <p:ph type="body" sz="quarter" idx="11" hasCustomPrompt="1"/>
          </p:nvPr>
        </p:nvSpPr>
        <p:spPr>
          <a:xfrm>
            <a:off x="352854" y="6563117"/>
            <a:ext cx="2558653" cy="911612"/>
          </a:xfrm>
        </p:spPr>
        <p:txBody>
          <a:bodyPr/>
          <a:lstStyle>
            <a:lvl1pPr marL="0" marR="0" indent="0" algn="l" defTabSz="342892" rtl="0" eaLnBrk="1" fontAlgn="auto" latinLnBrk="0" hangingPunct="1">
              <a:lnSpc>
                <a:spcPct val="110000"/>
              </a:lnSpc>
              <a:spcBef>
                <a:spcPts val="0"/>
              </a:spcBef>
              <a:spcAft>
                <a:spcPts val="450"/>
              </a:spcAft>
              <a:buClr>
                <a:srgbClr val="E35929"/>
              </a:buClr>
              <a:buSzTx/>
              <a:buFont typeface="Arial" panose="020B0604020202020204" pitchFamily="34" charset="0"/>
              <a:buNone/>
              <a:tabLst/>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marL="0" marR="0" lvl="0" indent="0" algn="l" defTabSz="342892" rtl="0" eaLnBrk="1" fontAlgn="auto" latinLnBrk="0" hangingPunct="1">
              <a:lnSpc>
                <a:spcPct val="110000"/>
              </a:lnSpc>
              <a:spcBef>
                <a:spcPts val="0"/>
              </a:spcBef>
              <a:spcAft>
                <a:spcPts val="450"/>
              </a:spcAft>
              <a:buClr>
                <a:srgbClr val="E35929"/>
              </a:buClr>
              <a:buSzTx/>
              <a:buFont typeface="Arial" panose="020B0604020202020204" pitchFamily="34" charset="0"/>
              <a:buNone/>
              <a:tabLst/>
              <a:defRPr/>
            </a:pPr>
            <a:r>
              <a:rPr lang="en-US" dirty="0" smtClean="0"/>
              <a:t>Enter Subtitle</a:t>
            </a:r>
          </a:p>
          <a:p>
            <a:pPr lvl="0"/>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21854457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7" y="0"/>
            <a:ext cx="735980" cy="9144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939895" y="3036172"/>
            <a:ext cx="4454508" cy="1749849"/>
          </a:xfrm>
          <a:prstGeom prst="rect">
            <a:avLst/>
          </a:prstGeom>
        </p:spPr>
        <p:txBody>
          <a:bodyPr lIns="0" tIns="0" rIns="0" bIns="0" anchor="b" anchorCtr="0">
            <a:noAutofit/>
          </a:bodyPr>
          <a:lstStyle>
            <a:lvl1pPr algn="l">
              <a:lnSpc>
                <a:spcPct val="100000"/>
              </a:lnSpc>
              <a:defRPr sz="3300" b="1" kern="600" spc="-23"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939895" y="5089538"/>
            <a:ext cx="4262438" cy="1213145"/>
          </a:xfrm>
          <a:prstGeom prst="rect">
            <a:avLst/>
          </a:prstGeom>
        </p:spPr>
        <p:txBody>
          <a:bodyPr lIns="0" tIns="0" rIns="0" bIns="0" anchor="ctr">
            <a:noAutofit/>
          </a:bodyPr>
          <a:lstStyle>
            <a:lvl1pPr marL="0" indent="0" algn="l">
              <a:lnSpc>
                <a:spcPct val="110000"/>
              </a:lnSpc>
              <a:buNone/>
              <a:defRPr sz="900" b="0">
                <a:solidFill>
                  <a:schemeClr val="tx2"/>
                </a:solidFill>
                <a:latin typeface="Arial" panose="020B0604020202020204" pitchFamily="34" charset="0"/>
                <a:cs typeface="Arial" panose="020B0604020202020204" pitchFamily="34"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Tree>
    <p:custDataLst>
      <p:tags r:id="rId1"/>
    </p:custDataLst>
    <p:extLst>
      <p:ext uri="{BB962C8B-B14F-4D97-AF65-F5344CB8AC3E}">
        <p14:creationId xmlns:p14="http://schemas.microsoft.com/office/powerpoint/2010/main" val="3963825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7" y="0"/>
            <a:ext cx="735980" cy="9144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939895" y="3036172"/>
            <a:ext cx="4454508" cy="1749849"/>
          </a:xfrm>
          <a:prstGeom prst="rect">
            <a:avLst/>
          </a:prstGeom>
        </p:spPr>
        <p:txBody>
          <a:bodyPr lIns="0" tIns="0" rIns="0" bIns="0" anchor="b" anchorCtr="0">
            <a:noAutofit/>
          </a:bodyPr>
          <a:lstStyle>
            <a:lvl1pPr algn="l">
              <a:lnSpc>
                <a:spcPct val="100000"/>
              </a:lnSpc>
              <a:defRPr sz="3300" b="1" kern="600" spc="-23"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939895" y="5089538"/>
            <a:ext cx="4262438" cy="1213145"/>
          </a:xfrm>
          <a:prstGeom prst="rect">
            <a:avLst/>
          </a:prstGeom>
        </p:spPr>
        <p:txBody>
          <a:bodyPr lIns="0" tIns="0" rIns="0" bIns="0" anchor="ctr">
            <a:noAutofit/>
          </a:bodyPr>
          <a:lstStyle>
            <a:lvl1pPr marL="0" indent="0" algn="l">
              <a:lnSpc>
                <a:spcPct val="110000"/>
              </a:lnSpc>
              <a:buNone/>
              <a:defRPr sz="900" b="0">
                <a:solidFill>
                  <a:schemeClr val="accent2"/>
                </a:solidFill>
                <a:latin typeface="Arial" panose="020B0604020202020204" pitchFamily="34" charset="0"/>
                <a:cs typeface="Arial" panose="020B0604020202020204" pitchFamily="34"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Tree>
    <p:custDataLst>
      <p:tags r:id="rId1"/>
    </p:custDataLst>
    <p:extLst>
      <p:ext uri="{BB962C8B-B14F-4D97-AF65-F5344CB8AC3E}">
        <p14:creationId xmlns:p14="http://schemas.microsoft.com/office/powerpoint/2010/main" val="41201292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avy Oversized Pattern">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45BACB8-9170-6542-A1C2-7792E2DB28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33291" y="1133289"/>
            <a:ext cx="9144000" cy="6877421"/>
          </a:xfrm>
          <a:prstGeom prst="rect">
            <a:avLst/>
          </a:prstGeom>
        </p:spPr>
      </p:pic>
      <p:sp>
        <p:nvSpPr>
          <p:cNvPr id="11" name="Title 1">
            <a:extLst>
              <a:ext uri="{FF2B5EF4-FFF2-40B4-BE49-F238E27FC236}">
                <a16:creationId xmlns:a16="http://schemas.microsoft.com/office/drawing/2014/main" id="{C634E7DF-B2BE-FB49-A440-C7B586BE1492}"/>
              </a:ext>
            </a:extLst>
          </p:cNvPr>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8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Rectangle 11">
            <a:extLst>
              <a:ext uri="{FF2B5EF4-FFF2-40B4-BE49-F238E27FC236}">
                <a16:creationId xmlns:a16="http://schemas.microsoft.com/office/drawing/2014/main" id="{FEB9A70F-DA84-E14E-8D78-254C32FC3E60}"/>
              </a:ext>
            </a:extLst>
          </p:cNvPr>
          <p:cNvSpPr/>
          <p:nvPr/>
        </p:nvSpPr>
        <p:spPr>
          <a:xfrm>
            <a:off x="0" y="7615790"/>
            <a:ext cx="687742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4" name="Text Placeholder 15"/>
          <p:cNvSpPr>
            <a:spLocks noGrp="1"/>
          </p:cNvSpPr>
          <p:nvPr>
            <p:ph type="body" sz="quarter" idx="11" hasCustomPrompt="1"/>
          </p:nvPr>
        </p:nvSpPr>
        <p:spPr>
          <a:xfrm>
            <a:off x="352854" y="6563117"/>
            <a:ext cx="2558653" cy="911612"/>
          </a:xfrm>
        </p:spPr>
        <p:txBody>
          <a:bodyPr/>
          <a:lstStyle>
            <a:lvl1pPr marL="0" indent="0">
              <a:buNone/>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lvl="0"/>
            <a:r>
              <a:rPr lang="en-US" dirty="0" smtClean="0"/>
              <a:t>Enter Subtitle</a:t>
            </a:r>
            <a:endParaRPr lang="en-US" dirty="0"/>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24165911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42900" y="762000"/>
            <a:ext cx="4000500" cy="990600"/>
          </a:xfrm>
          <a:prstGeom prst="rect">
            <a:avLst/>
          </a:prstGeom>
        </p:spPr>
        <p:txBody>
          <a:bodyPr lIns="0" tIns="0" rIns="0" bIns="0"/>
          <a:lstStyle>
            <a:lvl1pPr>
              <a:lnSpc>
                <a:spcPts val="3200"/>
              </a:lnSpc>
              <a:defRPr sz="3200" b="1" i="0">
                <a:solidFill>
                  <a:srgbClr val="E65925"/>
                </a:solidFill>
                <a:latin typeface="Mark Pro"/>
                <a:cs typeface="Mark Pro"/>
              </a:defRPr>
            </a:lvl1pPr>
          </a:lstStyle>
          <a:p>
            <a:endParaRPr/>
          </a:p>
        </p:txBody>
      </p:sp>
      <p:sp>
        <p:nvSpPr>
          <p:cNvPr id="8" name="Content Placeholder 7"/>
          <p:cNvSpPr>
            <a:spLocks noGrp="1"/>
          </p:cNvSpPr>
          <p:nvPr>
            <p:ph sz="quarter" idx="10"/>
          </p:nvPr>
        </p:nvSpPr>
        <p:spPr>
          <a:xfrm>
            <a:off x="342900" y="1905000"/>
            <a:ext cx="6172200" cy="6324600"/>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a:xfrm>
            <a:off x="0" y="8610600"/>
            <a:ext cx="6858000" cy="381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33649" y="8717314"/>
            <a:ext cx="1790701" cy="167572"/>
          </a:xfrm>
          <a:prstGeom prst="rect">
            <a:avLst/>
          </a:prstGeom>
        </p:spPr>
      </p:pic>
    </p:spTree>
    <p:custDataLst>
      <p:tags r:id="rId1"/>
    </p:custDataLst>
    <p:extLst>
      <p:ext uri="{BB962C8B-B14F-4D97-AF65-F5344CB8AC3E}">
        <p14:creationId xmlns:p14="http://schemas.microsoft.com/office/powerpoint/2010/main" val="2740086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342900" y="441540"/>
            <a:ext cx="6172200" cy="1443252"/>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342900" y="2211063"/>
            <a:ext cx="5915025" cy="5747605"/>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286000" y="1"/>
            <a:ext cx="4572000" cy="2571750"/>
          </a:xfrm>
          <a:prstGeom prst="rect">
            <a:avLst/>
          </a:prstGeom>
        </p:spPr>
      </p:pic>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42900" y="441540"/>
            <a:ext cx="1104900" cy="471059"/>
          </a:xfrm>
          <a:prstGeom prst="rect">
            <a:avLst/>
          </a:prstGeom>
        </p:spPr>
      </p:pic>
    </p:spTree>
    <p:custDataLst>
      <p:tags r:id="rId8"/>
    </p:custDataLst>
    <p:extLst>
      <p:ext uri="{BB962C8B-B14F-4D97-AF65-F5344CB8AC3E}">
        <p14:creationId xmlns:p14="http://schemas.microsoft.com/office/powerpoint/2010/main" val="347656011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timing>
    <p:tnLst>
      <p:par>
        <p:cTn id="1" dur="indefinite" restart="never" nodeType="tmRoot"/>
      </p:par>
    </p:tnLst>
  </p:timing>
  <p:txStyles>
    <p:titleStyle>
      <a:lvl1pPr marL="0" marR="0" indent="0" algn="l" defTabSz="342892" rtl="0" eaLnBrk="1" fontAlgn="auto" latinLnBrk="0" hangingPunct="1">
        <a:lnSpc>
          <a:spcPct val="100000"/>
        </a:lnSpc>
        <a:spcBef>
          <a:spcPct val="0"/>
        </a:spcBef>
        <a:spcAft>
          <a:spcPts val="0"/>
        </a:spcAft>
        <a:buClrTx/>
        <a:buSzTx/>
        <a:buFontTx/>
        <a:buNone/>
        <a:tabLst/>
        <a:defRPr sz="2100" b="1" i="0" u="none" kern="1200">
          <a:solidFill>
            <a:schemeClr val="tx1"/>
          </a:solidFill>
          <a:latin typeface="Arial" panose="020B0604020202020204" pitchFamily="34" charset="0"/>
          <a:ea typeface="+mj-ea"/>
          <a:cs typeface="Arial" panose="020B0604020202020204" pitchFamily="34" charset="0"/>
        </a:defRPr>
      </a:lvl1pPr>
    </p:titleStyle>
    <p:bodyStyle>
      <a:lvl1pPr marL="175018" indent="-175018" algn="l" defTabSz="342892" rtl="0" eaLnBrk="1" latinLnBrk="0" hangingPunct="1">
        <a:lnSpc>
          <a:spcPct val="110000"/>
        </a:lnSpc>
        <a:spcBef>
          <a:spcPts val="0"/>
        </a:spcBef>
        <a:spcAft>
          <a:spcPts val="450"/>
        </a:spcAft>
        <a:buClr>
          <a:srgbClr val="E35929"/>
        </a:buClr>
        <a:buFont typeface="Arial" panose="020B0604020202020204" pitchFamily="34" charset="0"/>
        <a:buChar char="•"/>
        <a:tabLst/>
        <a:defRPr sz="1350" kern="1200">
          <a:solidFill>
            <a:srgbClr val="4E4540"/>
          </a:solidFill>
          <a:latin typeface="+mn-lt"/>
          <a:ea typeface="+mn-ea"/>
          <a:cs typeface="Arial" panose="020B0604020202020204" pitchFamily="34" charset="0"/>
        </a:defRPr>
      </a:lvl1pPr>
      <a:lvl2pPr marL="304793" indent="-132157" algn="l" defTabSz="342892" rtl="0" eaLnBrk="1" latinLnBrk="0" hangingPunct="1">
        <a:lnSpc>
          <a:spcPct val="110000"/>
        </a:lnSpc>
        <a:spcBef>
          <a:spcPts val="0"/>
        </a:spcBef>
        <a:spcAft>
          <a:spcPts val="450"/>
        </a:spcAft>
        <a:buClr>
          <a:srgbClr val="E35929"/>
        </a:buClr>
        <a:buFont typeface="Courier New" panose="02070309020205020404" pitchFamily="49" charset="0"/>
        <a:buChar char="o"/>
        <a:tabLst/>
        <a:defRPr sz="1050" b="0" i="0" u="none" kern="1200">
          <a:solidFill>
            <a:srgbClr val="4E4540"/>
          </a:solidFill>
          <a:latin typeface="+mn-lt"/>
          <a:ea typeface="+mn-ea"/>
          <a:cs typeface="Arial" panose="020B0604020202020204" pitchFamily="34" charset="0"/>
        </a:defRPr>
      </a:lvl2pPr>
      <a:lvl3pPr marL="430996" indent="-126203" algn="l" defTabSz="342892" rtl="0" eaLnBrk="1" latinLnBrk="0" hangingPunct="1">
        <a:lnSpc>
          <a:spcPct val="100000"/>
        </a:lnSpc>
        <a:spcBef>
          <a:spcPts val="0"/>
        </a:spcBef>
        <a:spcAft>
          <a:spcPts val="450"/>
        </a:spcAft>
        <a:buClr>
          <a:srgbClr val="E35929"/>
        </a:buClr>
        <a:buFont typeface="Wingdings" pitchFamily="2" charset="2"/>
        <a:buChar char="§"/>
        <a:tabLst/>
        <a:defRPr sz="900" kern="1200">
          <a:solidFill>
            <a:srgbClr val="4E4540"/>
          </a:solidFill>
          <a:latin typeface="+mn-lt"/>
          <a:ea typeface="+mn-ea"/>
          <a:cs typeface="Arial" panose="020B0604020202020204" pitchFamily="34" charset="0"/>
        </a:defRPr>
      </a:lvl3pPr>
      <a:lvl4pPr marL="561962" indent="-130966" algn="l" defTabSz="342892" rtl="0" eaLnBrk="1" latinLnBrk="0" hangingPunct="1">
        <a:lnSpc>
          <a:spcPct val="100000"/>
        </a:lnSpc>
        <a:spcBef>
          <a:spcPts val="0"/>
        </a:spcBef>
        <a:spcAft>
          <a:spcPts val="450"/>
        </a:spcAft>
        <a:buClr>
          <a:srgbClr val="E35929"/>
        </a:buClr>
        <a:buFont typeface="Arial"/>
        <a:buChar char="–"/>
        <a:tabLst/>
        <a:defRPr sz="788" kern="1200">
          <a:solidFill>
            <a:srgbClr val="4E4540"/>
          </a:solidFill>
          <a:latin typeface="+mn-lt"/>
          <a:ea typeface="+mn-ea"/>
          <a:cs typeface="Arial" panose="020B0604020202020204" pitchFamily="34" charset="0"/>
        </a:defRPr>
      </a:lvl4pPr>
      <a:lvl5pPr marL="689355" indent="-132157" algn="l" defTabSz="342892" rtl="0" eaLnBrk="1" latinLnBrk="0" hangingPunct="1">
        <a:spcBef>
          <a:spcPct val="20000"/>
        </a:spcBef>
        <a:buClr>
          <a:schemeClr val="accent2"/>
        </a:buClr>
        <a:buFont typeface="Arial"/>
        <a:buChar char="»"/>
        <a:tabLst/>
        <a:defRPr sz="788" kern="1200">
          <a:solidFill>
            <a:schemeClr val="accent3"/>
          </a:solidFill>
          <a:latin typeface="+mn-lt"/>
          <a:ea typeface="+mn-ea"/>
          <a:cs typeface="+mn-cs"/>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4"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9"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880">
          <p15:clr>
            <a:srgbClr val="F26B43"/>
          </p15:clr>
        </p15:guide>
        <p15:guide id="3" pos="288">
          <p15:clr>
            <a:srgbClr val="F26B43"/>
          </p15:clr>
        </p15:guide>
        <p15:guide id="4" pos="5472">
          <p15:clr>
            <a:srgbClr val="F26B43"/>
          </p15:clr>
        </p15:guide>
        <p15:guide id="5" orient="horz" pos="2820">
          <p15:clr>
            <a:srgbClr val="F26B43"/>
          </p15:clr>
        </p15:guide>
        <p15:guide id="6" orient="horz" pos="780">
          <p15:clr>
            <a:srgbClr val="F26B43"/>
          </p15:clr>
        </p15:guide>
        <p15:guide id="7" pos="4176">
          <p15:clr>
            <a:srgbClr val="F26B43"/>
          </p15:clr>
        </p15:guide>
        <p15:guide id="8" pos="158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6.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1600200" y="365494"/>
            <a:ext cx="4114800" cy="609600"/>
          </a:xfrm>
        </p:spPr>
        <p:txBody>
          <a:bodyPr anchor="ctr">
            <a:normAutofit/>
          </a:bodyPr>
          <a:lstStyle/>
          <a:p>
            <a:r>
              <a:rPr lang="en-US" sz="2400" dirty="0" smtClean="0"/>
              <a:t>Documentation for CHHTs</a:t>
            </a:r>
            <a:endParaRPr lang="en-US" sz="2400" dirty="0"/>
          </a:p>
        </p:txBody>
      </p:sp>
      <p:sp>
        <p:nvSpPr>
          <p:cNvPr id="45" name="Content Placeholder 44"/>
          <p:cNvSpPr>
            <a:spLocks noGrp="1"/>
          </p:cNvSpPr>
          <p:nvPr>
            <p:ph sz="quarter" idx="10"/>
          </p:nvPr>
        </p:nvSpPr>
        <p:spPr>
          <a:xfrm>
            <a:off x="228600" y="1295400"/>
            <a:ext cx="6400800" cy="1260781"/>
          </a:xfrm>
        </p:spPr>
        <p:txBody>
          <a:bodyPr/>
          <a:lstStyle/>
          <a:p>
            <a:pPr marL="0" indent="0">
              <a:lnSpc>
                <a:spcPct val="100000"/>
              </a:lnSpc>
              <a:spcAft>
                <a:spcPts val="1800"/>
              </a:spcAft>
              <a:buNone/>
            </a:pPr>
            <a:r>
              <a:rPr lang="en-US" sz="1400" b="1" dirty="0" smtClean="0">
                <a:solidFill>
                  <a:schemeClr val="tx2"/>
                </a:solidFill>
              </a:rPr>
              <a:t>Detail: </a:t>
            </a:r>
            <a:r>
              <a:rPr lang="en-US" sz="1400" dirty="0" smtClean="0"/>
              <a:t>Our CHHT colleagues assist with hemodialysis in our units. It is important to know the scope of the CHHT and the documentation they are able to enter within the EHR. CHHTs have specific tasks and functions that must be documented before, during, after treatment. </a:t>
            </a:r>
            <a:endParaRPr lang="en-US" sz="1400" b="1" dirty="0">
              <a:solidFill>
                <a:schemeClr val="accent2"/>
              </a:solidFill>
            </a:endParaRPr>
          </a:p>
          <a:p>
            <a:pPr marL="0" indent="0">
              <a:lnSpc>
                <a:spcPct val="100000"/>
              </a:lnSpc>
              <a:spcAft>
                <a:spcPts val="1800"/>
              </a:spcAft>
              <a:buNone/>
            </a:pPr>
            <a:endParaRPr lang="en-US" sz="1400" b="1" dirty="0" smtClean="0">
              <a:solidFill>
                <a:schemeClr val="accent2"/>
              </a:solidFill>
            </a:endParaRPr>
          </a:p>
        </p:txBody>
      </p:sp>
      <p:sp>
        <p:nvSpPr>
          <p:cNvPr id="12" name="Content Placeholder 44"/>
          <p:cNvSpPr txBox="1">
            <a:spLocks/>
          </p:cNvSpPr>
          <p:nvPr/>
        </p:nvSpPr>
        <p:spPr>
          <a:xfrm>
            <a:off x="265174" y="2355311"/>
            <a:ext cx="6400800" cy="2407422"/>
          </a:xfrm>
          <a:prstGeom prst="rect">
            <a:avLst/>
          </a:prstGeom>
          <a:solidFill>
            <a:schemeClr val="bg2"/>
          </a:solidFill>
        </p:spPr>
        <p:txBody>
          <a:bodyPr vert="horz" lIns="91440" tIns="45720" rIns="91440" bIns="45720" rtlCol="0">
            <a:noAutofit/>
          </a:bodyPr>
          <a:lstStyle>
            <a:lvl1pPr marL="175018" indent="-175018" algn="l" defTabSz="342892" rtl="0" eaLnBrk="1" latinLnBrk="0" hangingPunct="1">
              <a:lnSpc>
                <a:spcPct val="110000"/>
              </a:lnSpc>
              <a:spcBef>
                <a:spcPts val="0"/>
              </a:spcBef>
              <a:spcAft>
                <a:spcPts val="450"/>
              </a:spcAft>
              <a:buClr>
                <a:srgbClr val="E35929"/>
              </a:buClr>
              <a:buFont typeface="Arial" panose="020B0604020202020204" pitchFamily="34" charset="0"/>
              <a:buChar char="•"/>
              <a:tabLst/>
              <a:defRPr sz="2000" kern="1200">
                <a:solidFill>
                  <a:srgbClr val="4E4540"/>
                </a:solidFill>
                <a:latin typeface="Arial" panose="020B0604020202020204" pitchFamily="34" charset="0"/>
                <a:ea typeface="+mn-ea"/>
                <a:cs typeface="Arial" panose="020B0604020202020204" pitchFamily="34" charset="0"/>
              </a:defRPr>
            </a:lvl1pPr>
            <a:lvl2pPr marL="304793" indent="-132157" algn="l" defTabSz="342892" rtl="0" eaLnBrk="1" latinLnBrk="0" hangingPunct="1">
              <a:lnSpc>
                <a:spcPct val="110000"/>
              </a:lnSpc>
              <a:spcBef>
                <a:spcPts val="0"/>
              </a:spcBef>
              <a:spcAft>
                <a:spcPts val="450"/>
              </a:spcAft>
              <a:buClr>
                <a:srgbClr val="E35929"/>
              </a:buClr>
              <a:buFont typeface="Courier New" panose="02070309020205020404" pitchFamily="49" charset="0"/>
              <a:buChar char="o"/>
              <a:tabLst/>
              <a:defRPr sz="1800" b="0" i="0" u="none" kern="1200">
                <a:solidFill>
                  <a:srgbClr val="4E4540"/>
                </a:solidFill>
                <a:latin typeface="Arial" panose="020B0604020202020204" pitchFamily="34" charset="0"/>
                <a:ea typeface="+mn-ea"/>
                <a:cs typeface="Arial" panose="020B0604020202020204" pitchFamily="34" charset="0"/>
              </a:defRPr>
            </a:lvl2pPr>
            <a:lvl3pPr marL="430996" indent="-126203" algn="l" defTabSz="342892" rtl="0" eaLnBrk="1" latinLnBrk="0" hangingPunct="1">
              <a:lnSpc>
                <a:spcPct val="100000"/>
              </a:lnSpc>
              <a:spcBef>
                <a:spcPts val="0"/>
              </a:spcBef>
              <a:spcAft>
                <a:spcPts val="450"/>
              </a:spcAft>
              <a:buClr>
                <a:srgbClr val="E35929"/>
              </a:buClr>
              <a:buFont typeface="Wingdings" pitchFamily="2" charset="2"/>
              <a:buChar char="§"/>
              <a:tabLst/>
              <a:defRPr sz="1400" kern="1200">
                <a:solidFill>
                  <a:srgbClr val="4E4540"/>
                </a:solidFill>
                <a:latin typeface="Arial" panose="020B0604020202020204" pitchFamily="34" charset="0"/>
                <a:ea typeface="+mn-ea"/>
                <a:cs typeface="Arial" panose="020B0604020202020204" pitchFamily="34" charset="0"/>
              </a:defRPr>
            </a:lvl3pPr>
            <a:lvl4pPr marL="561962" indent="-130966" algn="l" defTabSz="342892" rtl="0" eaLnBrk="1" latinLnBrk="0" hangingPunct="1">
              <a:lnSpc>
                <a:spcPct val="100000"/>
              </a:lnSpc>
              <a:spcBef>
                <a:spcPts val="0"/>
              </a:spcBef>
              <a:spcAft>
                <a:spcPts val="450"/>
              </a:spcAft>
              <a:buClr>
                <a:srgbClr val="E35929"/>
              </a:buClr>
              <a:buFont typeface="Arial"/>
              <a:buChar char="–"/>
              <a:tabLst/>
              <a:defRPr sz="1100" kern="1200">
                <a:solidFill>
                  <a:srgbClr val="4E4540"/>
                </a:solidFill>
                <a:latin typeface="Arial" panose="020B0604020202020204" pitchFamily="34" charset="0"/>
                <a:ea typeface="+mn-ea"/>
                <a:cs typeface="Arial" panose="020B0604020202020204" pitchFamily="34" charset="0"/>
              </a:defRPr>
            </a:lvl4pPr>
            <a:lvl5pPr marL="689355" indent="-132157" algn="l" defTabSz="342892" rtl="0" eaLnBrk="1" latinLnBrk="0" hangingPunct="1">
              <a:spcBef>
                <a:spcPct val="20000"/>
              </a:spcBef>
              <a:buClr>
                <a:schemeClr val="accent2"/>
              </a:buClr>
              <a:buFont typeface="Arial"/>
              <a:buChar char="»"/>
              <a:tabLst/>
              <a:defRPr sz="1100" kern="1200">
                <a:solidFill>
                  <a:schemeClr val="accent3"/>
                </a:solidFill>
                <a:latin typeface="Arial" panose="020B0604020202020204" pitchFamily="34" charset="0"/>
                <a:ea typeface="+mn-ea"/>
                <a:cs typeface="Arial" panose="020B0604020202020204" pitchFamily="34" charset="0"/>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a:lstStyle>
          <a:p>
            <a:pPr marL="0" indent="0">
              <a:lnSpc>
                <a:spcPct val="100000"/>
              </a:lnSpc>
              <a:spcAft>
                <a:spcPts val="300"/>
              </a:spcAft>
              <a:buNone/>
            </a:pPr>
            <a:r>
              <a:rPr lang="en-US" sz="1400" b="1" dirty="0" smtClean="0">
                <a:solidFill>
                  <a:schemeClr val="tx2"/>
                </a:solidFill>
              </a:rPr>
              <a:t>Appropriate documentation: </a:t>
            </a:r>
          </a:p>
          <a:p>
            <a:pPr marL="342900" indent="-342900">
              <a:lnSpc>
                <a:spcPct val="100000"/>
              </a:lnSpc>
              <a:spcAft>
                <a:spcPts val="300"/>
              </a:spcAft>
              <a:buFont typeface="+mj-lt"/>
              <a:buAutoNum type="arabicPeriod"/>
            </a:pPr>
            <a:r>
              <a:rPr lang="en-US" sz="1400" b="1" dirty="0" smtClean="0">
                <a:solidFill>
                  <a:schemeClr val="accent2"/>
                </a:solidFill>
              </a:rPr>
              <a:t>Patient weights: Pre and post treatment</a:t>
            </a:r>
          </a:p>
          <a:p>
            <a:pPr marL="342900" indent="-342900">
              <a:lnSpc>
                <a:spcPct val="100000"/>
              </a:lnSpc>
              <a:spcAft>
                <a:spcPts val="300"/>
              </a:spcAft>
              <a:buFont typeface="+mj-lt"/>
              <a:buAutoNum type="arabicPeriod"/>
            </a:pPr>
            <a:r>
              <a:rPr lang="en-US" sz="1400" b="1" dirty="0" smtClean="0">
                <a:solidFill>
                  <a:schemeClr val="accent2"/>
                </a:solidFill>
              </a:rPr>
              <a:t>Vital Signs: Pretreatment every 15 to 30 minutes per facility policy &amp; physician order during and post treatment</a:t>
            </a:r>
          </a:p>
          <a:p>
            <a:pPr marL="342900" indent="-342900">
              <a:lnSpc>
                <a:spcPct val="100000"/>
              </a:lnSpc>
              <a:spcAft>
                <a:spcPts val="300"/>
              </a:spcAft>
              <a:buFont typeface="+mj-lt"/>
              <a:buAutoNum type="arabicPeriod"/>
            </a:pPr>
            <a:r>
              <a:rPr lang="en-US" sz="1400" b="1" dirty="0" smtClean="0">
                <a:solidFill>
                  <a:schemeClr val="accent2"/>
                </a:solidFill>
              </a:rPr>
              <a:t>Start/Stop date &amp; time of dialysis treatment</a:t>
            </a:r>
          </a:p>
          <a:p>
            <a:pPr marL="342900" indent="-342900">
              <a:lnSpc>
                <a:spcPct val="100000"/>
              </a:lnSpc>
              <a:spcAft>
                <a:spcPts val="300"/>
              </a:spcAft>
              <a:buFont typeface="+mj-lt"/>
              <a:buAutoNum type="arabicPeriod"/>
            </a:pPr>
            <a:r>
              <a:rPr lang="en-US" sz="1400" b="1" dirty="0">
                <a:solidFill>
                  <a:schemeClr val="accent2"/>
                </a:solidFill>
              </a:rPr>
              <a:t>Document the pressures on the machine while dialysis is in session – completed after initiation of the treatment every 15 minutes or 30 minutes pending facility </a:t>
            </a:r>
            <a:r>
              <a:rPr lang="en-US" sz="1400" b="1" dirty="0" smtClean="0">
                <a:solidFill>
                  <a:schemeClr val="accent2"/>
                </a:solidFill>
              </a:rPr>
              <a:t>policy</a:t>
            </a:r>
          </a:p>
          <a:p>
            <a:pPr marL="342900" indent="-342900">
              <a:lnSpc>
                <a:spcPct val="100000"/>
              </a:lnSpc>
              <a:spcAft>
                <a:spcPts val="300"/>
              </a:spcAft>
              <a:buFont typeface="+mj-lt"/>
              <a:buAutoNum type="arabicPeriod"/>
            </a:pPr>
            <a:r>
              <a:rPr lang="en-US" sz="1400" b="1" dirty="0" smtClean="0">
                <a:solidFill>
                  <a:schemeClr val="accent2"/>
                </a:solidFill>
              </a:rPr>
              <a:t>Access/De-access a Graft/Fistula (only when competency is complete)</a:t>
            </a:r>
            <a:endParaRPr lang="en-US" sz="1400" b="1" dirty="0">
              <a:solidFill>
                <a:schemeClr val="accent2"/>
              </a:solidFill>
            </a:endParaRPr>
          </a:p>
          <a:p>
            <a:pPr marL="342900" indent="-342900">
              <a:lnSpc>
                <a:spcPct val="100000"/>
              </a:lnSpc>
              <a:spcAft>
                <a:spcPts val="300"/>
              </a:spcAft>
              <a:buFont typeface="+mj-lt"/>
              <a:buAutoNum type="arabicPeriod"/>
            </a:pPr>
            <a:endParaRPr lang="en-US" sz="1400" b="1" dirty="0" smtClean="0">
              <a:solidFill>
                <a:schemeClr val="accent2"/>
              </a:solidFill>
            </a:endParaRPr>
          </a:p>
          <a:p>
            <a:pPr marL="342900" indent="-342900">
              <a:lnSpc>
                <a:spcPct val="100000"/>
              </a:lnSpc>
              <a:spcAft>
                <a:spcPts val="300"/>
              </a:spcAft>
              <a:buFont typeface="+mj-lt"/>
              <a:buAutoNum type="arabicPeriod"/>
            </a:pPr>
            <a:endParaRPr lang="en-US" sz="1400" b="1" dirty="0">
              <a:solidFill>
                <a:schemeClr val="accent2"/>
              </a:solidFill>
            </a:endParaRPr>
          </a:p>
        </p:txBody>
      </p:sp>
      <p:sp>
        <p:nvSpPr>
          <p:cNvPr id="6" name="TextBox 5"/>
          <p:cNvSpPr txBox="1"/>
          <p:nvPr/>
        </p:nvSpPr>
        <p:spPr>
          <a:xfrm>
            <a:off x="914400" y="8382000"/>
            <a:ext cx="5105400" cy="152400"/>
          </a:xfrm>
          <a:prstGeom prst="rect">
            <a:avLst/>
          </a:prstGeom>
        </p:spPr>
        <p:txBody>
          <a:bodyPr vert="horz" wrap="square" lIns="91440" tIns="45720" rIns="91440" bIns="45720" rtlCol="0">
            <a:noAutofit/>
          </a:bodyPr>
          <a:lstStyle/>
          <a:p>
            <a:pPr marL="0" indent="0" algn="ctr">
              <a:spcBef>
                <a:spcPts val="0"/>
              </a:spcBef>
              <a:buFont typeface="Arial"/>
              <a:buNone/>
            </a:pPr>
            <a:r>
              <a:rPr lang="en-US" sz="900" dirty="0" smtClean="0">
                <a:solidFill>
                  <a:schemeClr val="accent3"/>
                </a:solidFill>
                <a:latin typeface="Arial" panose="020B0604020202020204" pitchFamily="34" charset="0"/>
                <a:cs typeface="Arial" panose="020B0604020202020204" pitchFamily="34" charset="0"/>
              </a:rPr>
              <a:t>Updated: </a:t>
            </a:r>
            <a:r>
              <a:rPr lang="en-US" sz="900" dirty="0" smtClean="0">
                <a:solidFill>
                  <a:schemeClr val="accent2"/>
                </a:solidFill>
                <a:latin typeface="Arial" panose="020B0604020202020204" pitchFamily="34" charset="0"/>
                <a:cs typeface="Arial" panose="020B0604020202020204" pitchFamily="34" charset="0"/>
              </a:rPr>
              <a:t>04/12/2022 </a:t>
            </a:r>
            <a:r>
              <a:rPr lang="en-US" sz="900" dirty="0" smtClean="0">
                <a:solidFill>
                  <a:schemeClr val="accent3"/>
                </a:solidFill>
                <a:latin typeface="Arial" panose="020B0604020202020204" pitchFamily="34" charset="0"/>
                <a:cs typeface="Arial" panose="020B0604020202020204" pitchFamily="34" charset="0"/>
              </a:rPr>
              <a:t> HCA Healthcare Center for Clinical Advancement</a:t>
            </a:r>
          </a:p>
        </p:txBody>
      </p:sp>
      <p:pic>
        <p:nvPicPr>
          <p:cNvPr id="13" name="Picture 12"/>
          <p:cNvPicPr/>
          <p:nvPr/>
        </p:nvPicPr>
        <p:blipFill>
          <a:blip r:embed="rId3">
            <a:extLst>
              <a:ext uri="{28A0092B-C50C-407E-A947-70E740481C1C}">
                <a14:useLocalDpi xmlns:a14="http://schemas.microsoft.com/office/drawing/2010/main" val="0"/>
              </a:ext>
            </a:extLst>
          </a:blip>
          <a:stretch>
            <a:fillRect/>
          </a:stretch>
        </p:blipFill>
        <p:spPr>
          <a:xfrm>
            <a:off x="390586" y="4876800"/>
            <a:ext cx="6149975" cy="3505200"/>
          </a:xfrm>
          <a:prstGeom prst="rect">
            <a:avLst/>
          </a:prstGeom>
        </p:spPr>
      </p:pic>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ARTICULATE_DESIGN_ID_OFFICE THEME" val="ATMnrPhY"/>
  <p:tag name="ARTICULATE_DESIGN_ID_PPTX_THEME1" val="KAA4Q7tO"/>
  <p:tag name="ARTICULATE_DESIGN_ID_BREAKER SLIDES" val="jxJf4N2l"/>
  <p:tag name="ARTICULATE_DESIGN_ID_CONTENT SLIDE" val="8YYHiSH8"/>
  <p:tag name="ARTICULATE_SLIDE_COUNT" val="1"/>
  <p:tag name="MMPROD_UIDATA" val="&lt;database version=&quot;11.0&quot;&gt;&lt;object type=&quot;1&quot; unique_id=&quot;10001&quot;&gt;&lt;object type=&quot;2&quot; unique_id=&quot;487226&quot;&gt;&lt;object type=&quot;3&quot; unique_id=&quot;487227&quot;&gt;&lt;property id=&quot;20148&quot; value=&quot;5&quot;/&gt;&lt;property id=&quot;20300&quot; value=&quot;Slide 1 - &amp;quot;Car Seat Tolerance Test&amp;quot;&quot;/&gt;&lt;property id=&quot;20307&quot; value=&quot;256&quot;/&gt;&lt;/object&gt;&lt;/object&gt;&lt;object type=&quot;8&quot; unique_id=&quot;487232&quot;&gt;&lt;/object&gt;&lt;/object&gt;&lt;/database&gt;"/>
  <p:tag name="SECTOMILLISECCONVERTED" val="1"/>
  <p:tag name="ARTICULATE_PROJECT_OPEN" val="0"/>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ptx_theme1">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tx_theme1" id="{7B2A9B9D-DDA2-4355-A596-4F975F3BB2E0}" vid="{8BCAB403-C3C5-43C0-987C-E17EE434E8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D0D3769FC3B4479E561B04443F2FC8" ma:contentTypeVersion="11" ma:contentTypeDescription="Create a new document." ma:contentTypeScope="" ma:versionID="53dfd98ef897cd7ab71d2ec99311d43e">
  <xsd:schema xmlns:xsd="http://www.w3.org/2001/XMLSchema" xmlns:xs="http://www.w3.org/2001/XMLSchema" xmlns:p="http://schemas.microsoft.com/office/2006/metadata/properties" xmlns:ns3="ec219d66-f3a8-4924-acf8-757a5c3994b6" targetNamespace="http://schemas.microsoft.com/office/2006/metadata/properties" ma:root="true" ma:fieldsID="50d06b85c600ce2cd67d445f9ab3ba18" ns3:_="">
    <xsd:import namespace="ec219d66-f3a8-4924-acf8-757a5c3994b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219d66-f3a8-4924-acf8-757a5c3994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56688E-0AA0-46F9-A7A0-0CF230D3535F}">
  <ds:schemaRefs>
    <ds:schemaRef ds:uri="http://purl.org/dc/elements/1.1/"/>
    <ds:schemaRef ds:uri="http://schemas.microsoft.com/office/2006/documentManagement/types"/>
    <ds:schemaRef ds:uri="http://www.w3.org/XML/1998/namespace"/>
    <ds:schemaRef ds:uri="http://schemas.microsoft.com/office/infopath/2007/PartnerControls"/>
    <ds:schemaRef ds:uri="http://purl.org/dc/dcmitype/"/>
    <ds:schemaRef ds:uri="http://purl.org/dc/terms/"/>
    <ds:schemaRef ds:uri="http://schemas.openxmlformats.org/package/2006/metadata/core-properties"/>
    <ds:schemaRef ds:uri="ec219d66-f3a8-4924-acf8-757a5c3994b6"/>
    <ds:schemaRef ds:uri="http://schemas.microsoft.com/office/2006/metadata/properties"/>
  </ds:schemaRefs>
</ds:datastoreItem>
</file>

<file path=customXml/itemProps2.xml><?xml version="1.0" encoding="utf-8"?>
<ds:datastoreItem xmlns:ds="http://schemas.openxmlformats.org/officeDocument/2006/customXml" ds:itemID="{C5A5482D-9997-419C-AD12-F1CFAECE384C}">
  <ds:schemaRefs>
    <ds:schemaRef ds:uri="http://schemas.microsoft.com/sharepoint/v3/contenttype/forms"/>
  </ds:schemaRefs>
</ds:datastoreItem>
</file>

<file path=customXml/itemProps3.xml><?xml version="1.0" encoding="utf-8"?>
<ds:datastoreItem xmlns:ds="http://schemas.openxmlformats.org/officeDocument/2006/customXml" ds:itemID="{A12F4139-19DD-4618-9C42-3ED85D1F67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219d66-f3a8-4924-acf8-757a5c399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pptx_theme1</Template>
  <TotalTime>252</TotalTime>
  <Words>136</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Courier New</vt:lpstr>
      <vt:lpstr>Mark Pro</vt:lpstr>
      <vt:lpstr>Wingdings</vt:lpstr>
      <vt:lpstr>pptx_theme1</vt:lpstr>
      <vt:lpstr>Documentation for CHHTs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 Nancy</dc:creator>
  <cp:lastModifiedBy>Anderson Jamie - Sunrise</cp:lastModifiedBy>
  <cp:revision>36</cp:revision>
  <cp:lastPrinted>2019-12-05T23:02:23Z</cp:lastPrinted>
  <dcterms:created xsi:type="dcterms:W3CDTF">2019-06-28T09:56:28Z</dcterms:created>
  <dcterms:modified xsi:type="dcterms:W3CDTF">2022-05-05T17:37:09Z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2019-03-15T00:00:00Z</vt:filetime>
  </property>
  <property fmtid="{D5CDD505-2E9C-101B-9397-08002B2CF9AE}" pid="3" name="Creator">
    <vt:lpwstr>Adobe InDesign CC 13.0 (Windows)</vt:lpwstr>
  </property>
  <property fmtid="{D5CDD505-2E9C-101B-9397-08002B2CF9AE}" pid="4" name="LastSaved">
    <vt:filetime>2019-06-28T00:00:00Z</vt:filetime>
  </property>
  <property fmtid="{D5CDD505-2E9C-101B-9397-08002B2CF9AE}" pid="5" name="ArticulateGUID">
    <vt:lpwstr>9658EEFD-61D6-4D9E-ACC6-3541A9513FE2</vt:lpwstr>
  </property>
  <property fmtid="{D5CDD505-2E9C-101B-9397-08002B2CF9AE}" pid="6" name="ArticulatePath">
    <vt:lpwstr>Inspire-Huddle-Cards</vt:lpwstr>
  </property>
  <property fmtid="{D5CDD505-2E9C-101B-9397-08002B2CF9AE}" pid="7" name="ContentTypeId">
    <vt:lpwstr>0x01010058D0D3769FC3B4479E561B04443F2FC8</vt:lpwstr>
  </property>
</Properties>
</file>