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79" r:id="rId6"/>
    <p:sldMasterId id="2147483707" r:id="rId7"/>
    <p:sldMasterId id="2147483713" r:id="rId8"/>
  </p:sldMasterIdLst>
  <p:notesMasterIdLst>
    <p:notesMasterId r:id="rId12"/>
  </p:notesMasterIdLst>
  <p:sldIdLst>
    <p:sldId id="284" r:id="rId9"/>
    <p:sldId id="273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8D70E2-63D9-4922-BB7D-184D36314B13}">
          <p14:sldIdLst>
            <p14:sldId id="284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79A4F-9FCE-A7D1-B197-27A7919FC56F}" v="180" dt="2022-08-11T16:52:19.389"/>
    <p1510:client id="{26AE7DBB-8E53-A0A3-9C82-A51C4E6AA092}" v="186" dt="2022-08-09T17:59:05.736"/>
    <p1510:client id="{43AAA668-8418-F0B5-B6BB-347FBD85DBB0}" v="3" dt="2022-08-09T18:26:49.101"/>
    <p1510:client id="{905BB5DE-94B3-410F-7A7E-C48AC08F0903}" v="21" dt="2022-08-09T14:04:38.108"/>
    <p1510:client id="{BF1FDEEB-8B3E-A69D-6307-7CD67E98A7A3}" v="212" dt="2022-08-12T14:56:14.833"/>
    <p1510:client id="{C83676F9-A81C-3C2C-6E9C-DD8DA8C23BEF}" v="13" dt="2022-08-24T12:42:30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3BAD0-E51C-4894-902C-32A1F89C0E2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FCACE-7C14-4AA4-97C0-D883C490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7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628652" y="4867874"/>
            <a:ext cx="5906553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95913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Oversized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5BACB8-9170-6542-A1C2-7792E2DB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" y="-23049"/>
            <a:ext cx="12186457" cy="57250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D87A85-1C95-284D-86C3-B5253763E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333641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Oversized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D6E3AA-33F5-DD46-8E68-03E9AAD40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" y="17145"/>
            <a:ext cx="12186456" cy="5725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11331388" y="613185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D27994-AFA7-0B40-B9EC-F6C9FDE607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39854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EE7CA-DA80-804B-8C59-AB5FADE4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"/>
            <a:ext cx="12192000" cy="59309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A26ED8-3B10-3A46-AC06-ABA4112E1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1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96860E-E1AD-0D49-8F2B-E81AA9CE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1135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1D0D9-73A4-0B40-8340-4305433B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59309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82D000-D465-0F4F-999D-763FC54F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133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25D4E5-959F-194E-B786-70D92F12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7690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ange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227C1-93E5-1E49-8E6B-12603A56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71"/>
            <a:ext cx="12192000" cy="59309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1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0F0FD-8048-7444-8432-F00D4AF6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14497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6CBFB78-1E7B-DE4A-9797-DEC114E0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4AEFCC-64B6-C843-A8D6-39011EA9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743610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 Background Break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B899A-4B77-B34C-A240-A1C3D807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"/>
            <a:ext cx="12192000" cy="59309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8EBF7A3-23CF-FC41-B1B2-B203C448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660146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628652" y="4867874"/>
            <a:ext cx="5906553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3170051679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Enter Subtitle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024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 Backgroun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42"/>
            <a:ext cx="12192000" cy="57277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2955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Enter Subtitle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57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Avenue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27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89AAA9-EE5F-2F46-A5B9-71862AD2F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Enter Subtitle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59746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Avenue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01"/>
            <a:ext cx="12192000" cy="57277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6977A6-53C5-0349-A6E9-69196F696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Enter Subtitle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05806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Avenue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"/>
            <a:ext cx="12192000" cy="572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11331388" y="613185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5" y="3429001"/>
            <a:ext cx="10166461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0702AC-7D20-EB40-9FBA-D68F1A0B74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Enter Subtitle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13008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>
          <a:xfrm>
            <a:off x="12" y="0"/>
            <a:ext cx="13084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E93606-D20A-5C4B-92C6-7F7E9DB1A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24" y="2277129"/>
            <a:ext cx="7919125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87F970-33B9-394B-A9ED-33E8369CB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24" y="3817153"/>
            <a:ext cx="7577667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142586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>
          <a:xfrm>
            <a:off x="12" y="0"/>
            <a:ext cx="13084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BF5ECA-E282-C04C-AD22-AAE64911C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24" y="2277129"/>
            <a:ext cx="7919125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DF31917-AC1B-D74C-A1F1-582B3FDA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24" y="3817153"/>
            <a:ext cx="7577667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9496721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Oversized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1BE94C-EF74-7A40-A399-128AA95C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" y="-36449"/>
            <a:ext cx="12186457" cy="57250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CD30FF-4182-AB45-A4F7-FF890778FE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153416926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Oversized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5BACB8-9170-6542-A1C2-7792E2DB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" y="-23049"/>
            <a:ext cx="12186457" cy="57250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D87A85-1C95-284D-86C3-B5253763E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2063955504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Oversized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D6E3AA-33F5-DD46-8E68-03E9AAD40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" y="17145"/>
            <a:ext cx="12186456" cy="5725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11331388" y="613185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D27994-AFA7-0B40-B9EC-F6C9FDE607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651177678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596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9"/>
            <a:ext cx="105156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61907" y="6414052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9829" y="182311"/>
            <a:ext cx="2483977" cy="501353"/>
          </a:xfrm>
          <a:prstGeom prst="rect">
            <a:avLst/>
          </a:prstGeom>
        </p:spPr>
        <p:txBody>
          <a:bodyPr vert="horz" wrap="squar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629" y="182311"/>
            <a:ext cx="3372740" cy="501353"/>
          </a:xfrm>
          <a:prstGeom prst="rect">
            <a:avLst/>
          </a:prstGeom>
        </p:spPr>
        <p:txBody>
          <a:bodyPr vert="horz" wrap="squar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733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01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89317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on Backgroun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42"/>
            <a:ext cx="12192000" cy="57277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58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643467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44938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643467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373639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4795" y="1713589"/>
            <a:ext cx="5224388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23906" y="1713589"/>
            <a:ext cx="5224388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637929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51000"/>
            <a:ext cx="12192000" cy="4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786" y="2077156"/>
            <a:ext cx="7340711" cy="3483328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253657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 flipH="1">
            <a:off x="2" y="0"/>
            <a:ext cx="4025348" cy="59436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3"/>
            <a:ext cx="662940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34524"/>
            <a:ext cx="5902652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Click to 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867389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39" y="640087"/>
            <a:ext cx="3151872" cy="521115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733" b="1" i="0" spc="-67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499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 flipH="1">
            <a:off x="2" y="0"/>
            <a:ext cx="4025348" cy="594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tx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Click to 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72475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4784" y="1713584"/>
            <a:ext cx="8341965" cy="3821584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67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69266" y="1713583"/>
            <a:ext cx="2301780" cy="3821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 b="0">
                <a:solidFill>
                  <a:srgbClr val="4E4540"/>
                </a:solidFill>
              </a:defRPr>
            </a:lvl1pPr>
            <a:lvl2pPr marL="609570" indent="0">
              <a:buNone/>
              <a:defRPr sz="1333"/>
            </a:lvl2pPr>
            <a:lvl3pPr marL="1219140" indent="0">
              <a:buNone/>
              <a:defRPr sz="1333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262115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4795" y="1713589"/>
            <a:ext cx="3355423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10893" y="1713589"/>
            <a:ext cx="3355423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26989" y="1713589"/>
            <a:ext cx="3355423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809781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39" y="3217303"/>
            <a:ext cx="3193144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16039" y="4047574"/>
            <a:ext cx="3193144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67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67162" y="3217303"/>
            <a:ext cx="3018973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67162" y="4047574"/>
            <a:ext cx="3018973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67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82819" y="3217303"/>
            <a:ext cx="3350381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282819" y="4047574"/>
            <a:ext cx="3350381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67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24519" y="1661242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C94971A-6D42-8B46-90D3-B61A837C75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3978" y="1661242"/>
            <a:ext cx="1376185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9917" y="1642185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78120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Avenue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27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89AAA9-EE5F-2F46-A5B9-71862AD2F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Enter Subtitle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72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5384800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tabLst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85176" y="5082817"/>
            <a:ext cx="5588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1333" i="1">
                <a:latin typeface="Georgia" panose="02040502050405020303" pitchFamily="18" charset="0"/>
              </a:defRPr>
            </a:lvl1pPr>
          </a:lstStyle>
          <a:p>
            <a:pPr marL="0" marR="0" lvl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22509" y="1817875"/>
            <a:ext cx="3124200" cy="308409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373073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9094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19094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6647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86647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42000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542000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556702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250726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8907761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159193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4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even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EA8A6-BC3E-1D4F-9BF4-871716F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85C5513-13DB-9F4A-87C6-5CE330EC8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6D0BFAF-BD6E-FA41-977A-8CB9EC9A2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833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DF3F5F8-62FC-7740-A30C-D302D156F4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167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CC593EB-D496-7E44-801E-FD1834C93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FBF6677-E790-754C-BA2A-29ECC0FA2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833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7D9711AA-C3D0-AF47-95A1-1B81812019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3167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C98E102E-61D3-0742-808A-B3EAFDE7F8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1527763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080405E-B424-D444-B477-EFFC940DAF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5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B83B9BC-DE83-5A48-B517-A103C9F5B2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305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C2143D35-65E6-584E-B5AF-2BB86B0CE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0A60333F-1AB5-F446-A2F1-D78156AD7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5833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698CECD-C294-8B46-82BA-B6CF702CFD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3167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EF9C35E-E0C8-2946-932A-1EA035C785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D42CE3B-A592-2545-B63B-003FD92EDE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75833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695613A-027C-A847-AE6C-99E7392190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3167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F8E43B3-AE60-A542-8836-9EA4CE36B5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305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4F48B59-D1F2-2E4F-A697-8BC8D3B5A5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305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E130FC0-342D-434B-B7F2-9E31BAECE8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320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168A16B-A067-184D-B505-EEF623F50C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768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C6DEF85-4D4D-704D-963D-992111E84A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567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905B680-7F66-1F46-823D-F18333E6F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0320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C1AC7F8-16AA-1140-8093-B43909C4D6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8768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23B9713-3FFC-714B-9378-A8AE7167B7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75567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14">
            <a:extLst>
              <a:ext uri="{FF2B5EF4-FFF2-40B4-BE49-F238E27FC236}">
                <a16:creationId xmlns:a16="http://schemas.microsoft.com/office/drawing/2014/main" id="{E45CABF3-6B98-494C-A8EB-D2D7EC201E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422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6" name="Picture Placeholder 14">
            <a:extLst>
              <a:ext uri="{FF2B5EF4-FFF2-40B4-BE49-F238E27FC236}">
                <a16:creationId xmlns:a16="http://schemas.microsoft.com/office/drawing/2014/main" id="{5959F7FF-48A6-5F4E-B446-7D4A3D124BE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010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7" name="Picture Placeholder 14">
            <a:extLst>
              <a:ext uri="{FF2B5EF4-FFF2-40B4-BE49-F238E27FC236}">
                <a16:creationId xmlns:a16="http://schemas.microsoft.com/office/drawing/2014/main" id="{AD9FF4D3-677F-A242-8431-3BA9712922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536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8" name="Picture Placeholder 14">
            <a:extLst>
              <a:ext uri="{FF2B5EF4-FFF2-40B4-BE49-F238E27FC236}">
                <a16:creationId xmlns:a16="http://schemas.microsoft.com/office/drawing/2014/main" id="{716215FD-531B-3343-9411-567B03FCBE2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267200" y="313349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9" name="Picture Placeholder 14">
            <a:extLst>
              <a:ext uri="{FF2B5EF4-FFF2-40B4-BE49-F238E27FC236}">
                <a16:creationId xmlns:a16="http://schemas.microsoft.com/office/drawing/2014/main" id="{2870A804-BC98-DA45-B010-50BB3875C6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422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0" name="Picture Placeholder 14">
            <a:extLst>
              <a:ext uri="{FF2B5EF4-FFF2-40B4-BE49-F238E27FC236}">
                <a16:creationId xmlns:a16="http://schemas.microsoft.com/office/drawing/2014/main" id="{B1D49557-AF6F-6C4E-964F-A09F0813C11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010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1" name="Picture Placeholder 14">
            <a:extLst>
              <a:ext uri="{FF2B5EF4-FFF2-40B4-BE49-F238E27FC236}">
                <a16:creationId xmlns:a16="http://schemas.microsoft.com/office/drawing/2014/main" id="{3434E7C5-4BAB-9049-97D7-1DEB8F7E431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7536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976DBF47-12D3-064F-A999-581CC3F19C9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588000" y="467077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3" name="Picture Placeholder 14">
            <a:extLst>
              <a:ext uri="{FF2B5EF4-FFF2-40B4-BE49-F238E27FC236}">
                <a16:creationId xmlns:a16="http://schemas.microsoft.com/office/drawing/2014/main" id="{46D84929-5FAB-794F-AFEF-D2F551288A8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844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5" name="Picture Placeholder 14">
            <a:extLst>
              <a:ext uri="{FF2B5EF4-FFF2-40B4-BE49-F238E27FC236}">
                <a16:creationId xmlns:a16="http://schemas.microsoft.com/office/drawing/2014/main" id="{041CE872-B0A8-1140-B24D-CE1D597EB68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432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9429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0" y="2870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9600" y="3759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0" y="4648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24DF4-0314-594F-AD91-4E22B32C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301677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435A6B-9D9A-490E-9BE7-59C24BC8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FEE-2A28-4BD0-949E-53640C85307A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B6D9D-826F-4EC0-95B6-565C5EE4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BDC73-ADAF-488A-A512-8C5B8950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953B-DD9D-4651-90D2-64FADA4A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776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EE7CA-DA80-804B-8C59-AB5FADE4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"/>
            <a:ext cx="12192000" cy="59309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A26ED8-3B10-3A46-AC06-ABA4112E1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1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96860E-E1AD-0D49-8F2B-E81AA9CE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6417829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1D0D9-73A4-0B40-8340-4305433B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59309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82D000-D465-0F4F-999D-763FC54F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133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25D4E5-959F-194E-B786-70D92F12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752085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ange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227C1-93E5-1E49-8E6B-12603A56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71"/>
            <a:ext cx="12192000" cy="59309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1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0F0FD-8048-7444-8432-F00D4AF6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707084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6CBFB78-1E7B-DE4A-9797-DEC114E0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4AEFCC-64B6-C843-A8D6-39011EA9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68700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 Background Break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B899A-4B77-B34C-A240-A1C3D807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"/>
            <a:ext cx="12192000" cy="59309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8EBF7A3-23CF-FC41-B1B2-B203C448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76762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Avenue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01"/>
            <a:ext cx="12192000" cy="57277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6977A6-53C5-0349-A6E9-69196F696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Enter Subtitle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82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596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9"/>
            <a:ext cx="105156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61907" y="6414052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9829" y="182311"/>
            <a:ext cx="2483977" cy="501353"/>
          </a:xfrm>
          <a:prstGeom prst="rect">
            <a:avLst/>
          </a:prstGeom>
        </p:spPr>
        <p:txBody>
          <a:bodyPr vert="horz" wrap="squar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629" y="182311"/>
            <a:ext cx="3372740" cy="501353"/>
          </a:xfrm>
          <a:prstGeom prst="rect">
            <a:avLst/>
          </a:prstGeom>
        </p:spPr>
        <p:txBody>
          <a:bodyPr vert="horz" wrap="squar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733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98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51000"/>
            <a:ext cx="12192000" cy="4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786" y="2077156"/>
            <a:ext cx="7340711" cy="3483328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81123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 flipH="1">
            <a:off x="2" y="0"/>
            <a:ext cx="4025348" cy="59436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3"/>
            <a:ext cx="662940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34524"/>
            <a:ext cx="5902652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Click to 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08842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 flipH="1">
            <a:off x="2" y="0"/>
            <a:ext cx="4025348" cy="594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tx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Click to 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55375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39" y="640087"/>
            <a:ext cx="3151872" cy="521115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733" b="1" i="0" spc="-67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226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643467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790641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643467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6625933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4784" y="1713584"/>
            <a:ext cx="8341965" cy="3821584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67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69266" y="1713583"/>
            <a:ext cx="2301780" cy="3821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 b="0">
                <a:solidFill>
                  <a:srgbClr val="4E4540"/>
                </a:solidFill>
              </a:defRPr>
            </a:lvl1pPr>
            <a:lvl2pPr marL="609570" indent="0">
              <a:buNone/>
              <a:defRPr sz="1333"/>
            </a:lvl2pPr>
            <a:lvl3pPr marL="1219140" indent="0">
              <a:buNone/>
              <a:defRPr sz="1333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154431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4795" y="1713589"/>
            <a:ext cx="5224388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23906" y="1713589"/>
            <a:ext cx="5224388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155452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4795" y="1713589"/>
            <a:ext cx="3355423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10893" y="1713589"/>
            <a:ext cx="3355423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26989" y="1713589"/>
            <a:ext cx="3355423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16812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Avenue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"/>
            <a:ext cx="12192000" cy="572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11331388" y="613185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5" y="3429001"/>
            <a:ext cx="10166461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0702AC-7D20-EB40-9FBA-D68F1A0B74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Enter Subtitle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85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602216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39" y="3217303"/>
            <a:ext cx="3193144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16039" y="4047574"/>
            <a:ext cx="3193144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67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67162" y="3217303"/>
            <a:ext cx="3018973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67162" y="4047574"/>
            <a:ext cx="3018973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67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82819" y="3217303"/>
            <a:ext cx="3350381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282819" y="4047574"/>
            <a:ext cx="3350381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67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24519" y="1661242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C94971A-6D42-8B46-90D3-B61A837C75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3978" y="1661242"/>
            <a:ext cx="1376185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9917" y="1642185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909259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5384800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tabLst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85176" y="5082817"/>
            <a:ext cx="5588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1333" i="1">
                <a:latin typeface="Georgia" panose="02040502050405020303" pitchFamily="18" charset="0"/>
              </a:defRPr>
            </a:lvl1pPr>
          </a:lstStyle>
          <a:p>
            <a:pPr marL="0" marR="0" lvl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22509" y="1817875"/>
            <a:ext cx="3124200" cy="308409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61234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9094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19094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6647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86647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42000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542000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556702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250726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8907761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95432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47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even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EA8A6-BC3E-1D4F-9BF4-871716F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85C5513-13DB-9F4A-87C6-5CE330EC8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6D0BFAF-BD6E-FA41-977A-8CB9EC9A2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833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DF3F5F8-62FC-7740-A30C-D302D156F4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167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CC593EB-D496-7E44-801E-FD1834C93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FBF6677-E790-754C-BA2A-29ECC0FA2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833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7D9711AA-C3D0-AF47-95A1-1B81812019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3167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C98E102E-61D3-0742-808A-B3EAFDE7F8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1527763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080405E-B424-D444-B477-EFFC940DAF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5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B83B9BC-DE83-5A48-B517-A103C9F5B2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305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C2143D35-65E6-584E-B5AF-2BB86B0CE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0A60333F-1AB5-F446-A2F1-D78156AD7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5833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698CECD-C294-8B46-82BA-B6CF702CFD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3167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EF9C35E-E0C8-2946-932A-1EA035C785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D42CE3B-A592-2545-B63B-003FD92EDE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75833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695613A-027C-A847-AE6C-99E7392190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3167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F8E43B3-AE60-A542-8836-9EA4CE36B5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305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4F48B59-D1F2-2E4F-A697-8BC8D3B5A5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305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E130FC0-342D-434B-B7F2-9E31BAECE8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320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168A16B-A067-184D-B505-EEF623F50C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768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C6DEF85-4D4D-704D-963D-992111E84A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567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905B680-7F66-1F46-823D-F18333E6F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0320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C1AC7F8-16AA-1140-8093-B43909C4D6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8768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23B9713-3FFC-714B-9378-A8AE7167B7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75567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14">
            <a:extLst>
              <a:ext uri="{FF2B5EF4-FFF2-40B4-BE49-F238E27FC236}">
                <a16:creationId xmlns:a16="http://schemas.microsoft.com/office/drawing/2014/main" id="{E45CABF3-6B98-494C-A8EB-D2D7EC201E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422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6" name="Picture Placeholder 14">
            <a:extLst>
              <a:ext uri="{FF2B5EF4-FFF2-40B4-BE49-F238E27FC236}">
                <a16:creationId xmlns:a16="http://schemas.microsoft.com/office/drawing/2014/main" id="{5959F7FF-48A6-5F4E-B446-7D4A3D124BE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010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7" name="Picture Placeholder 14">
            <a:extLst>
              <a:ext uri="{FF2B5EF4-FFF2-40B4-BE49-F238E27FC236}">
                <a16:creationId xmlns:a16="http://schemas.microsoft.com/office/drawing/2014/main" id="{AD9FF4D3-677F-A242-8431-3BA9712922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536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8" name="Picture Placeholder 14">
            <a:extLst>
              <a:ext uri="{FF2B5EF4-FFF2-40B4-BE49-F238E27FC236}">
                <a16:creationId xmlns:a16="http://schemas.microsoft.com/office/drawing/2014/main" id="{716215FD-531B-3343-9411-567B03FCBE2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267200" y="313349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9" name="Picture Placeholder 14">
            <a:extLst>
              <a:ext uri="{FF2B5EF4-FFF2-40B4-BE49-F238E27FC236}">
                <a16:creationId xmlns:a16="http://schemas.microsoft.com/office/drawing/2014/main" id="{2870A804-BC98-DA45-B010-50BB3875C6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422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0" name="Picture Placeholder 14">
            <a:extLst>
              <a:ext uri="{FF2B5EF4-FFF2-40B4-BE49-F238E27FC236}">
                <a16:creationId xmlns:a16="http://schemas.microsoft.com/office/drawing/2014/main" id="{B1D49557-AF6F-6C4E-964F-A09F0813C11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010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1" name="Picture Placeholder 14">
            <a:extLst>
              <a:ext uri="{FF2B5EF4-FFF2-40B4-BE49-F238E27FC236}">
                <a16:creationId xmlns:a16="http://schemas.microsoft.com/office/drawing/2014/main" id="{3434E7C5-4BAB-9049-97D7-1DEB8F7E431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7536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976DBF47-12D3-064F-A999-581CC3F19C9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588000" y="467077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3" name="Picture Placeholder 14">
            <a:extLst>
              <a:ext uri="{FF2B5EF4-FFF2-40B4-BE49-F238E27FC236}">
                <a16:creationId xmlns:a16="http://schemas.microsoft.com/office/drawing/2014/main" id="{46D84929-5FAB-794F-AFEF-D2F551288A8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844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5" name="Picture Placeholder 14">
            <a:extLst>
              <a:ext uri="{FF2B5EF4-FFF2-40B4-BE49-F238E27FC236}">
                <a16:creationId xmlns:a16="http://schemas.microsoft.com/office/drawing/2014/main" id="{041CE872-B0A8-1140-B24D-CE1D597EB68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432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89994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0" y="2870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9600" y="3759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0" y="4648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24DF4-0314-594F-AD91-4E22B32C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626973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>
          <a:xfrm>
            <a:off x="12" y="0"/>
            <a:ext cx="13084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E93606-D20A-5C4B-92C6-7F7E9DB1A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24" y="2277129"/>
            <a:ext cx="7919125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87F970-33B9-394B-A9ED-33E8369CB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24" y="3817153"/>
            <a:ext cx="7577667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061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>
          <a:xfrm>
            <a:off x="12" y="0"/>
            <a:ext cx="13084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BF5ECA-E282-C04C-AD22-AAE64911C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24" y="2277129"/>
            <a:ext cx="7919125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DF31917-AC1B-D74C-A1F1-582B3FDA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24" y="3817153"/>
            <a:ext cx="7577667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511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Oversized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1BE94C-EF74-7A40-A399-128AA95C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" y="-36449"/>
            <a:ext cx="12186457" cy="57250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CD30FF-4182-AB45-A4F7-FF890778FE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&lt;Department Name&gt;</a:t>
            </a:r>
          </a:p>
          <a:p>
            <a:r>
              <a:rPr lang="en-US"/>
              <a:t>Version # - Date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8449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4">
            <a:extLst>
              <a:ext uri="{FF2B5EF4-FFF2-40B4-BE49-F238E27FC236}">
                <a16:creationId xmlns:a16="http://schemas.microsoft.com/office/drawing/2014/main" id="{C1B40A55-A07E-F74A-BC88-CD34FB88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A8769A6-BB1F-F94D-9E22-36BAF015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rgbClr val="898B8E"/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rgbClr val="898B8E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67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E869E-C5D6-DA4D-8C79-657818C673A7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BC5F2B7-DA94-0A42-990C-5A7C0D1D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Referral Management</a:t>
            </a:r>
          </a:p>
        </p:txBody>
      </p:sp>
    </p:spTree>
    <p:extLst>
      <p:ext uri="{BB962C8B-B14F-4D97-AF65-F5344CB8AC3E}">
        <p14:creationId xmlns:p14="http://schemas.microsoft.com/office/powerpoint/2010/main" val="159463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133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67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4">
            <a:extLst>
              <a:ext uri="{FF2B5EF4-FFF2-40B4-BE49-F238E27FC236}">
                <a16:creationId xmlns:a16="http://schemas.microsoft.com/office/drawing/2014/main" id="{C1B40A55-A07E-F74A-BC88-CD34FB88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A8769A6-BB1F-F94D-9E22-36BAF015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rgbClr val="898B8E"/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rgbClr val="898B8E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36423" y="318102"/>
            <a:ext cx="3685488" cy="436641"/>
          </a:xfrm>
          <a:prstGeom prst="rect">
            <a:avLst/>
          </a:prstGeom>
        </p:spPr>
        <p:txBody>
          <a:bodyPr vert="horz" wrap="square" lIns="121920" tIns="60960" rIns="121920" bIns="60960" rtlCol="0">
            <a:noAutofit/>
          </a:bodyPr>
          <a:lstStyle/>
          <a:p>
            <a:pPr algn="r"/>
            <a:endParaRPr lang="en-US" sz="1067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3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30" r:id="rId28"/>
  </p:sldLayoutIdLst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67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E869E-C5D6-DA4D-8C79-657818C673A7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BC5F2B7-DA94-0A42-990C-5A7C0D1D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75477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133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67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4">
            <a:extLst>
              <a:ext uri="{FF2B5EF4-FFF2-40B4-BE49-F238E27FC236}">
                <a16:creationId xmlns:a16="http://schemas.microsoft.com/office/drawing/2014/main" id="{DD2FDD1B-61D5-C84E-9013-2F74BA6F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B96B3E7-BF76-D447-A48D-07898C3D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80965F1-6FE7-F54C-8055-5286955BD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>
                <a:cs typeface="Arial"/>
              </a:rPr>
              <a:t>Enter Title or Department Name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36423" y="318102"/>
            <a:ext cx="3685488" cy="436641"/>
          </a:xfrm>
          <a:prstGeom prst="rect">
            <a:avLst/>
          </a:prstGeom>
        </p:spPr>
        <p:txBody>
          <a:bodyPr vert="horz" wrap="square" lIns="121920" tIns="60960" rIns="121920" bIns="60960" rtlCol="0">
            <a:noAutofit/>
          </a:bodyPr>
          <a:lstStyle/>
          <a:p>
            <a:pPr algn="r"/>
            <a:endParaRPr lang="en-US" sz="1067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133" b="0" kern="1200">
          <a:solidFill>
            <a:schemeClr val="accent3"/>
          </a:solidFill>
          <a:latin typeface="+mn-lt"/>
          <a:ea typeface="+mn-ea"/>
          <a:cs typeface="Arial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67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333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7605" indent="-226473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333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002CA-15B1-D0C4-EDAB-5A7F93A77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497153"/>
            <a:ext cx="10515600" cy="43497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Starting on December 5</a:t>
            </a:r>
            <a:r>
              <a:rPr lang="en-US" baseline="30000" dirty="0">
                <a:solidFill>
                  <a:schemeClr val="tx1"/>
                </a:solidFill>
                <a:ea typeface="+mn-lt"/>
                <a:cs typeface="+mn-lt"/>
              </a:rPr>
              <a:t>th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, you will no longer access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SurgiNet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for surgical documentation! You will now be able to access everything you need in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PowerChart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. After go-live, use the icon circled in red below to use P230.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0BC7A-6E04-9F3A-8AAF-1B9A8DAAA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Enter Title or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60E60-6D47-4CA0-9B79-D04272D1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45092"/>
            <a:ext cx="10515600" cy="366677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60E341-8C3C-42A5-9291-D59CC241AE90}"/>
              </a:ext>
            </a:extLst>
          </p:cNvPr>
          <p:cNvSpPr/>
          <p:nvPr/>
        </p:nvSpPr>
        <p:spPr>
          <a:xfrm>
            <a:off x="4534930" y="4670854"/>
            <a:ext cx="1161535" cy="134101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4AF8-07C2-4ABE-966C-B54DD6E7CD03}"/>
              </a:ext>
            </a:extLst>
          </p:cNvPr>
          <p:cNvSpPr txBox="1"/>
          <p:nvPr/>
        </p:nvSpPr>
        <p:spPr>
          <a:xfrm>
            <a:off x="933651" y="464930"/>
            <a:ext cx="10626290" cy="78329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700" b="1" dirty="0" err="1">
                <a:latin typeface="Arial"/>
                <a:ea typeface="+mj-ea"/>
                <a:cs typeface="Arial"/>
              </a:rPr>
              <a:t>Periop</a:t>
            </a:r>
            <a:r>
              <a:rPr lang="en-US" sz="3700" b="1" dirty="0">
                <a:latin typeface="Arial"/>
                <a:ea typeface="+mj-ea"/>
                <a:cs typeface="Arial"/>
              </a:rPr>
              <a:t> - Nurse</a:t>
            </a:r>
            <a:endParaRPr lang="en-US" dirty="0">
              <a:ea typeface="+mj-ea"/>
            </a:endParaRPr>
          </a:p>
          <a:p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/>
              <a:t>Combines the following positions into one named “</a:t>
            </a:r>
            <a:r>
              <a:rPr lang="en-US" sz="2000" dirty="0" err="1"/>
              <a:t>Periop</a:t>
            </a:r>
            <a:r>
              <a:rPr lang="en-US" sz="2000" dirty="0"/>
              <a:t> – Nurse”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b="1" dirty="0"/>
              <a:t>Nursing-Peri-Op RN</a:t>
            </a:r>
            <a:endParaRPr lang="en-US" dirty="0"/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b="1" dirty="0"/>
              <a:t>SN RN</a:t>
            </a:r>
            <a:endParaRPr lang="en-US" dirty="0"/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b="1" dirty="0"/>
              <a:t>Nursing-ASC</a:t>
            </a:r>
            <a:endParaRPr lang="en-US" dirty="0"/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b="1" dirty="0"/>
              <a:t>Endoscopy Clinical</a:t>
            </a:r>
            <a:endParaRPr lang="en-US" sz="2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Chart opens to Case Selection</a:t>
            </a:r>
            <a:endParaRPr lang="en-US" sz="2000" dirty="0">
              <a:solidFill>
                <a:srgbClr val="FF0000"/>
              </a:solidFill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/>
              <a:t>Users will notice changes in the order of items as well as additional items in the tool bar and the menu. Screenshot will be provided.</a:t>
            </a:r>
            <a:endParaRPr lang="en-US" sz="2000" dirty="0"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/>
              <a:t>iView bands are location based, so users will have the appropriate bands for the bedded location of the patient. </a:t>
            </a:r>
            <a:endParaRPr lang="en-US" sz="2000" dirty="0"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Updated tracking naming convention for clarity. </a:t>
            </a:r>
            <a:endParaRPr lang="en-US" sz="2000" dirty="0">
              <a:solidFill>
                <a:srgbClr val="FF0000"/>
              </a:solidFill>
              <a:cs typeface="Arial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“Perioperative Tracking” </a:t>
            </a:r>
            <a:endParaRPr lang="en-US" sz="2000" dirty="0">
              <a:solidFill>
                <a:srgbClr val="FF0000"/>
              </a:solidFill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/>
              <a:t>No longer need to use </a:t>
            </a:r>
            <a:r>
              <a:rPr lang="en-US" sz="2000" dirty="0" err="1"/>
              <a:t>SurgiNet</a:t>
            </a:r>
            <a:r>
              <a:rPr lang="en-US" sz="2000" dirty="0"/>
              <a:t> Application for Perioperative Documentation</a:t>
            </a:r>
            <a:endParaRPr lang="en-US" sz="2000" dirty="0">
              <a:cs typeface="Arial"/>
            </a:endParaRPr>
          </a:p>
          <a:p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Arial"/>
            </a:endParaRPr>
          </a:p>
        </p:txBody>
      </p:sp>
      <p:pic>
        <p:nvPicPr>
          <p:cNvPr id="6" name="Picture 6" descr="White Dog Wearing Sunglasses · Free Stock Photo">
            <a:extLst>
              <a:ext uri="{FF2B5EF4-FFF2-40B4-BE49-F238E27FC236}">
                <a16:creationId xmlns:a16="http://schemas.microsoft.com/office/drawing/2014/main" id="{FC81F5B8-19DA-5F2F-4325-D118D4CA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414" y="678429"/>
            <a:ext cx="1747935" cy="11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9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0C5B2EC-8340-354A-DA81-E627D7D54950}"/>
              </a:ext>
            </a:extLst>
          </p:cNvPr>
          <p:cNvSpPr txBox="1">
            <a:spLocks/>
          </p:cNvSpPr>
          <p:nvPr/>
        </p:nvSpPr>
        <p:spPr>
          <a:xfrm>
            <a:off x="536990" y="193443"/>
            <a:ext cx="10972800" cy="108243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700" dirty="0">
                <a:latin typeface="Arial"/>
                <a:cs typeface="Arial"/>
              </a:rPr>
              <a:t>Toolbar and Menu 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456B8E-179B-4434-A3B2-5A5E2061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316" y="1812688"/>
            <a:ext cx="1235798" cy="4949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DA44C1-F51E-4F05-88A9-A6DDAF1CA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459" y="3541582"/>
            <a:ext cx="1742857" cy="1247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A1CCC6-0590-43DB-B8E1-A31444307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90" y="951951"/>
            <a:ext cx="11360924" cy="7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25623"/>
      </p:ext>
    </p:extLst>
  </p:cSld>
  <p:clrMapOvr>
    <a:masterClrMapping/>
  </p:clrMapOvr>
</p:sld>
</file>

<file path=ppt/theme/theme1.xml><?xml version="1.0" encoding="utf-8"?>
<a:theme xmlns:a="http://schemas.openxmlformats.org/drawingml/2006/main" name="HCA Theme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E05929"/>
      </a:hlink>
      <a:folHlink>
        <a:srgbClr val="E05929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A Theme" id="{1A3B6140-884D-4AD7-8CA2-52BCF577EE46}" vid="{5E43A5F4-C931-4B1F-8FA0-60BAD19E65A3}"/>
    </a:ext>
  </a:extLst>
</a:theme>
</file>

<file path=ppt/theme/theme2.xml><?xml version="1.0" encoding="utf-8"?>
<a:theme xmlns:a="http://schemas.openxmlformats.org/drawingml/2006/main" name="Break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E05929"/>
      </a:hlink>
      <a:folHlink>
        <a:srgbClr val="E05929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ov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E05929"/>
      </a:hlink>
      <a:folHlink>
        <a:srgbClr val="E05929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Break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E05929"/>
      </a:hlink>
      <a:folHlink>
        <a:srgbClr val="E05929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Content Slide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E05929"/>
      </a:hlink>
      <a:folHlink>
        <a:srgbClr val="E05929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F27197FC4754BA8321E353075C73E" ma:contentTypeVersion="11" ma:contentTypeDescription="Create a new document." ma:contentTypeScope="" ma:versionID="d2996924e1b63fab8d91b7d9b6606881">
  <xsd:schema xmlns:xsd="http://www.w3.org/2001/XMLSchema" xmlns:xs="http://www.w3.org/2001/XMLSchema" xmlns:p="http://schemas.microsoft.com/office/2006/metadata/properties" xmlns:ns3="13b098e3-28aa-4995-99e1-8e73efd60e52" targetNamespace="http://schemas.microsoft.com/office/2006/metadata/properties" ma:root="true" ma:fieldsID="786768751012bc1ccd1cf5a5bf572ba3" ns3:_="">
    <xsd:import namespace="13b098e3-28aa-4995-99e1-8e73efd60e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098e3-28aa-4995-99e1-8e73efd60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42281-FFC9-46CD-9196-771673CAB5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540FE5-E782-4D23-8BD9-3037916E11BF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3b098e3-28aa-4995-99e1-8e73efd60e52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1377C6-A12F-4897-93A7-BBE9365D6E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b098e3-28aa-4995-99e1-8e73efd60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HCA Theme</Template>
  <TotalTime>469</TotalTime>
  <Words>150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Arial</vt:lpstr>
      <vt:lpstr>Arial Bold</vt:lpstr>
      <vt:lpstr>Arial Regular</vt:lpstr>
      <vt:lpstr>Calibri</vt:lpstr>
      <vt:lpstr>Courier New</vt:lpstr>
      <vt:lpstr>Georgia</vt:lpstr>
      <vt:lpstr>Gotham Thin</vt:lpstr>
      <vt:lpstr>Wingdings</vt:lpstr>
      <vt:lpstr>ヒラギノ角ゴ Pro W3</vt:lpstr>
      <vt:lpstr>HCA Theme</vt:lpstr>
      <vt:lpstr>Breaker Slides</vt:lpstr>
      <vt:lpstr>1_Cover Slides</vt:lpstr>
      <vt:lpstr>1_Breaker Slides</vt:lpstr>
      <vt:lpstr>Content Slide</vt:lpstr>
      <vt:lpstr>PowerPoint Presentation</vt:lpstr>
      <vt:lpstr>PowerPoint Presentation</vt:lpstr>
      <vt:lpstr>PowerPoint Presentation</vt:lpstr>
    </vt:vector>
  </TitlesOfParts>
  <Company>Mission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Referral Management</dc:title>
  <dc:creator>Chelsea Whitson</dc:creator>
  <cp:lastModifiedBy>Anderson Jamie - Sunrise</cp:lastModifiedBy>
  <cp:revision>137</cp:revision>
  <dcterms:created xsi:type="dcterms:W3CDTF">2019-03-18T16:14:14Z</dcterms:created>
  <dcterms:modified xsi:type="dcterms:W3CDTF">2022-12-20T16:49:39Z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0x01010017FF27197FC4754BA8321E353075C73E</vt:lpwstr>
  </property>
</Properties>
</file>