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08F0-ACDB-4971-A4C6-AA84E8CC6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ECAD5-134F-42AB-B019-9EEE71756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5C3DC-FC49-4B49-967E-564E544F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2295C-2FB1-47BA-B542-FE2C6C3E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9EE30-8A40-40F2-99C8-37404379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474FE-60C4-4B9F-B3AE-B847A7E9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E301A-122D-4E4E-AAE6-3612DF8AE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C3C6-C07B-4E02-80AC-F91FA629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47604-FFBE-49F1-AB40-545F5ECC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6002-953C-4D3B-8039-652F7143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87653-73BF-4370-BF31-76773B1D2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273B4-6747-4ECA-8F01-21027CDD5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F1CA-4049-4E99-8EE7-D2EEE946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CE3D-8CC5-47F2-8409-CB38AFB3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2ABC3-DBB0-4140-BB6A-B61AED7A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500DA-6127-43CB-9841-8B19C469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B368-19F9-4AB9-BD88-5990568E6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6C1F1-664F-45C5-8DE1-6D7D5EB6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CC07-C443-4890-8384-6ECB9EBA1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48FA-54C7-4148-94B3-EBEAB413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3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66E6-2634-4BF3-95BC-8F2841AB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C647B-DAF9-4144-99DB-5FCFF280D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83601-A21E-4185-A52E-A2A46E7D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37BB0-F2BC-43BE-A180-240D9A38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13AA-C00E-4FC8-91A4-1239B772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30A99-1E40-45CA-BCF2-E2267D59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D8180-7C17-4905-8524-8B76A0F95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EEC34-4B33-469D-B8F9-845F13A1F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843F0-9BE2-4D97-ABF6-A9DDE963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48E3A-F25F-4129-B1AD-094CACF4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3A6B1-4C2B-4F16-849B-9946DE91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0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9DC6-6930-4153-BC04-E0392E5C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B75EB-F987-4FE5-BA96-1E2E447F0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DEE4D-DEAB-4194-9BCD-78246F6FC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D142D-73A7-41C7-BA79-344467DF5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73638E-FE56-455E-8D4C-EB3E38B7A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DFAB2-E27D-47EC-92EA-0C42CA5F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37547-487E-46D4-AB25-AB38F49B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66D58-0489-41E9-A68F-9BD7D241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47BD-289C-4325-98DB-832A1491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4B6CF-FE3E-44D4-BA34-B9C149F8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8D375-1D03-4608-A7C9-85F0936A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5F935-2D63-42C9-B562-E23725F7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023578-E63E-4D07-8C98-2E82AE2E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80458-A3B3-4E55-A3A2-4F3754F5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F7727-185C-4AC2-BA31-2E47F390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5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2875-DBD5-4E53-9878-89F8CB6A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0CF4-4FE5-4198-83F3-33419FA0A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826A4-990A-48EE-8A2F-6BD47C934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150-6391-44BF-B794-6B6C119A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5197E-F458-4C92-85C2-62FB3354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02E03-E9C4-49BB-A7D0-49207074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2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E243-A4DF-48D3-B432-F7A9607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F88EC-68AE-48FD-9958-26A5A6F3B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76D9F-94A3-4044-B5E4-4805816E8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59CE2-C676-40E7-AD4B-E9CD35D4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D3B47-F119-4D1E-AAAB-00AD694D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392D2-7723-477A-A662-77CC6B34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4EACFB-2AF6-4D44-8242-F51FB5D8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47155-37D1-490E-BAEC-4A30FFCB2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4F853-FFBB-48E6-824C-675FB0498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370D-3197-4BB9-A264-19D33D0B5617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795A-507B-4E47-A0FD-9B11190FA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3D28E-4E89-4C83-B4C0-892737AA5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5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296CA9-D280-41DA-A65D-774CF0D66F77}"/>
              </a:ext>
            </a:extLst>
          </p:cNvPr>
          <p:cNvSpPr/>
          <p:nvPr/>
        </p:nvSpPr>
        <p:spPr>
          <a:xfrm>
            <a:off x="373711" y="206734"/>
            <a:ext cx="1168841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4400" b="0" i="0" u="none" strike="noStrike" baseline="0" dirty="0">
                <a:solidFill>
                  <a:srgbClr val="001F5F"/>
                </a:solidFill>
                <a:latin typeface="Cambria" panose="02040503050406030204" pitchFamily="18" charset="0"/>
              </a:rPr>
              <a:t>Suicide Screening</a:t>
            </a: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Screening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Only screen patients ages </a:t>
            </a:r>
            <a:r>
              <a:rPr 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12 years and older with behavioral health complaints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Patients presenting without a behavioral health complaint should </a:t>
            </a:r>
            <a:r>
              <a:rPr lang="en-US" b="1" u="sng" dirty="0">
                <a:solidFill>
                  <a:srgbClr val="000000"/>
                </a:solidFill>
                <a:latin typeface="Arial" panose="020B0604020202020204" pitchFamily="34" charset="0"/>
              </a:rPr>
              <a:t>NOT BE SCREENED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for suicide.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Nurses no longer need to complete a suicide reassessment. This will be completed by the provider. 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Actions for any patient who screens positive (at risk):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Notify the physician of the positive screen and document if a patient screens low, moderate, or high risk for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suicide.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Document notification in the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Mange Refer Contact Notify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intervention.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Follow the policy.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Providers must reassess any patient at risk and complete an assessment EVERY calendar day.  This assessment includes an Overall Risk Level (ORL) and a Detailed Risk Assessment (DRA).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Any patient who screens positive for suicide must be reassessed prior to discharge by the provider.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The provider must complete a Personal Safety Plan and a copy must be provided to the patient at discharge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(For all patients discharging to home).   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8BFF58-8104-4DC8-A192-1EB9E32A2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345" y="2432932"/>
            <a:ext cx="5391150" cy="1181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1F447B-333E-4704-8B60-27C93292C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1" y="143285"/>
            <a:ext cx="2797174" cy="72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0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4322-137C-48F8-B2AA-FD78FFE97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F7F08-0578-45C2-9C19-B1C1953E5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6D66CC-0329-4129-8571-8481695F7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1" y="963038"/>
            <a:ext cx="12062298" cy="49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3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186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Wollison Nicki</dc:creator>
  <cp:lastModifiedBy>Wollison Nicki</cp:lastModifiedBy>
  <cp:revision>6</cp:revision>
  <dcterms:created xsi:type="dcterms:W3CDTF">2023-07-14T13:56:26Z</dcterms:created>
  <dcterms:modified xsi:type="dcterms:W3CDTF">2023-07-14T19:27:41Z</dcterms:modified>
</cp:coreProperties>
</file>