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79" r:id="rId6"/>
    <p:sldMasterId id="2147483739" r:id="rId7"/>
    <p:sldMasterId id="2147483809" r:id="rId8"/>
  </p:sldMasterIdLst>
  <p:sldIdLst>
    <p:sldId id="331" r:id="rId9"/>
    <p:sldId id="334" r:id="rId10"/>
    <p:sldId id="333" r:id="rId11"/>
    <p:sldId id="330" r:id="rId12"/>
  </p:sldIdLst>
  <p:sldSz cx="12192000" cy="6858000"/>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9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95" d="100"/>
          <a:sy n="95" d="100"/>
        </p:scale>
        <p:origin x="6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2.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olid Orange">
    <p:bg>
      <p:bgPr>
        <a:solidFill>
          <a:schemeClr val="accent2"/>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27296" y="3429001"/>
            <a:ext cx="10158560"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Rectangle 4">
            <a:extLst>
              <a:ext uri="{FF2B5EF4-FFF2-40B4-BE49-F238E27FC236}">
                <a16:creationId xmlns:a16="http://schemas.microsoft.com/office/drawing/2014/main" id="{A524D40D-FB95-9C45-9A43-9331A6B7271B}"/>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9"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0907" y="6004849"/>
            <a:ext cx="1381639" cy="587745"/>
          </a:xfrm>
          <a:prstGeom prst="rect">
            <a:avLst/>
          </a:prstGeom>
        </p:spPr>
      </p:pic>
      <p:sp>
        <p:nvSpPr>
          <p:cNvPr id="7" name="Subtitle 2">
            <a:extLst>
              <a:ext uri="{FF2B5EF4-FFF2-40B4-BE49-F238E27FC236}">
                <a16:creationId xmlns:a16="http://schemas.microsoft.com/office/drawing/2014/main" id="{39722ED7-9F65-AB40-A50C-0756C8A60E8C}"/>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Subtitle 2">
            <a:extLst>
              <a:ext uri="{FF2B5EF4-FFF2-40B4-BE49-F238E27FC236}">
                <a16:creationId xmlns:a16="http://schemas.microsoft.com/office/drawing/2014/main" id="{39722ED7-9F65-AB40-A50C-0756C8A60E8C}"/>
              </a:ext>
            </a:extLst>
          </p:cNvPr>
          <p:cNvSpPr txBox="1">
            <a:spLocks/>
          </p:cNvSpPr>
          <p:nvPr/>
        </p:nvSpPr>
        <p:spPr>
          <a:xfrm>
            <a:off x="628652" y="4867874"/>
            <a:ext cx="5906553" cy="611687"/>
          </a:xfrm>
          <a:prstGeom prst="rect">
            <a:avLst/>
          </a:prstGeom>
        </p:spPr>
        <p:txBody>
          <a:bodyPr vert="horz" lIns="0" tIns="0" rIns="0" bIns="0" rtlCol="0" anchor="ctr">
            <a:noAutofit/>
          </a:bodyPr>
          <a:lstStyle>
            <a:lvl1pPr marL="0" indent="0" algn="l" defTabSz="457189" rtl="0" eaLnBrk="1" latinLnBrk="0" hangingPunct="1">
              <a:lnSpc>
                <a:spcPct val="110000"/>
              </a:lnSpc>
              <a:spcBef>
                <a:spcPts val="0"/>
              </a:spcBef>
              <a:spcAft>
                <a:spcPts val="600"/>
              </a:spcAft>
              <a:buClr>
                <a:srgbClr val="E35929"/>
              </a:buClr>
              <a:buFont typeface="Arial" panose="020B0604020202020204" pitchFamily="34" charset="0"/>
              <a:buNone/>
              <a:tabLst/>
              <a:defRPr sz="1200" b="0" kern="1200">
                <a:solidFill>
                  <a:schemeClr val="accent3"/>
                </a:solidFill>
                <a:latin typeface="Arial" panose="020B0604020202020204" pitchFamily="34" charset="0"/>
                <a:ea typeface="+mn-ea"/>
                <a:cs typeface="Arial" panose="020B0604020202020204" pitchFamily="34" charset="0"/>
              </a:defRPr>
            </a:lvl1pPr>
            <a:lvl2pPr marL="457189" indent="0" algn="ctr" defTabSz="457189" rtl="0" eaLnBrk="1" latinLnBrk="0" hangingPunct="1">
              <a:lnSpc>
                <a:spcPct val="110000"/>
              </a:lnSpc>
              <a:spcBef>
                <a:spcPts val="0"/>
              </a:spcBef>
              <a:spcAft>
                <a:spcPts val="600"/>
              </a:spcAft>
              <a:buClr>
                <a:srgbClr val="E35929"/>
              </a:buClr>
              <a:buFont typeface="Courier New" panose="02070309020205020404" pitchFamily="49" charset="0"/>
              <a:buNone/>
              <a:tabLst/>
              <a:defRPr sz="1400" kern="1200">
                <a:solidFill>
                  <a:schemeClr val="tx1">
                    <a:tint val="75000"/>
                  </a:schemeClr>
                </a:solidFill>
                <a:latin typeface="Arial" panose="020B0604020202020204" pitchFamily="34" charset="0"/>
                <a:ea typeface="+mn-ea"/>
                <a:cs typeface="Arial" panose="020B0604020202020204" pitchFamily="34" charset="0"/>
              </a:defRPr>
            </a:lvl2pPr>
            <a:lvl3pPr marL="914378" indent="0" algn="ctr" defTabSz="457189" rtl="0" eaLnBrk="1" latinLnBrk="0" hangingPunct="1">
              <a:lnSpc>
                <a:spcPct val="100000"/>
              </a:lnSpc>
              <a:spcBef>
                <a:spcPts val="0"/>
              </a:spcBef>
              <a:spcAft>
                <a:spcPts val="600"/>
              </a:spcAft>
              <a:buClr>
                <a:srgbClr val="E35929"/>
              </a:buClr>
              <a:buFont typeface="Wingdings" pitchFamily="2" charset="2"/>
              <a:buNone/>
              <a:tabLst/>
              <a:defRPr sz="120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ctr" defTabSz="457189" rtl="0" eaLnBrk="1" latinLnBrk="0" hangingPunct="1">
              <a:lnSpc>
                <a:spcPct val="100000"/>
              </a:lnSpc>
              <a:spcBef>
                <a:spcPts val="0"/>
              </a:spcBef>
              <a:spcAft>
                <a:spcPts val="600"/>
              </a:spcAft>
              <a:buClr>
                <a:srgbClr val="E35929"/>
              </a:buClr>
              <a:buFont typeface="Arial"/>
              <a:buNone/>
              <a:tabLst/>
              <a:defRPr sz="100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ctr" defTabSz="457189" rtl="0" eaLnBrk="1" latinLnBrk="0" hangingPunct="1">
              <a:spcBef>
                <a:spcPct val="20000"/>
              </a:spcBef>
              <a:buClr>
                <a:schemeClr val="accent2"/>
              </a:buClr>
              <a:buFont typeface="Arial"/>
              <a:buNone/>
              <a:tabLst/>
              <a:defRPr sz="1000" kern="1200">
                <a:solidFill>
                  <a:schemeClr val="tx1">
                    <a:tint val="75000"/>
                  </a:schemeClr>
                </a:solidFill>
                <a:latin typeface="+mn-lt"/>
                <a:ea typeface="+mn-ea"/>
                <a:cs typeface="+mn-cs"/>
              </a:defRPr>
            </a:lvl5pPr>
            <a:lvl6pPr marL="2285943"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132"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320"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509"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667" dirty="0">
              <a:solidFill>
                <a:schemeClr val="bg1"/>
              </a:solidFill>
            </a:endParaRPr>
          </a:p>
        </p:txBody>
      </p:sp>
      <p:sp>
        <p:nvSpPr>
          <p:cNvPr id="16" name="Text Placeholder 15"/>
          <p:cNvSpPr>
            <a:spLocks noGrp="1"/>
          </p:cNvSpPr>
          <p:nvPr>
            <p:ph type="body" sz="quarter" idx="11" hasCustomPrompt="1"/>
          </p:nvPr>
        </p:nvSpPr>
        <p:spPr>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spTree>
    <p:extLst>
      <p:ext uri="{BB962C8B-B14F-4D97-AF65-F5344CB8AC3E}">
        <p14:creationId xmlns:p14="http://schemas.microsoft.com/office/powerpoint/2010/main" val="202983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s Background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13" b="16697"/>
          <a:stretch/>
        </p:blipFill>
        <p:spPr>
          <a:xfrm>
            <a:off x="0" y="-68366"/>
            <a:ext cx="12191999" cy="5753770"/>
          </a:xfrm>
          <a:prstGeom prst="rect">
            <a:avLst/>
          </a:prstGeom>
          <a:ln>
            <a:noFill/>
          </a:ln>
          <a:effectLst/>
        </p:spPr>
      </p:pic>
      <p:sp>
        <p:nvSpPr>
          <p:cNvPr id="16" name="Title 1">
            <a:extLst>
              <a:ext uri="{FF2B5EF4-FFF2-40B4-BE49-F238E27FC236}">
                <a16:creationId xmlns:a16="http://schemas.microsoft.com/office/drawing/2014/main" id="{68AE8B65-C0C4-A341-A1E2-86EA9B81DEDB}"/>
              </a:ext>
            </a:extLst>
          </p:cNvPr>
          <p:cNvSpPr>
            <a:spLocks noGrp="1"/>
          </p:cNvSpPr>
          <p:nvPr>
            <p:ph type="ctrTitle"/>
          </p:nvPr>
        </p:nvSpPr>
        <p:spPr bwMode="white">
          <a:xfrm>
            <a:off x="627296" y="3429001"/>
            <a:ext cx="10158560"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Rectangle 16">
            <a:extLst>
              <a:ext uri="{FF2B5EF4-FFF2-40B4-BE49-F238E27FC236}">
                <a16:creationId xmlns:a16="http://schemas.microsoft.com/office/drawing/2014/main" id="{A2B811C8-2DD0-5B45-9ED7-5154E6068453}"/>
              </a:ext>
            </a:extLst>
          </p:cNvPr>
          <p:cNvSpPr/>
          <p:nvPr/>
        </p:nvSpPr>
        <p:spPr bwMode="white">
          <a:xfrm>
            <a:off x="0" y="5685404"/>
            <a:ext cx="12192000" cy="117259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9" name="Subtitle 2">
            <a:extLst>
              <a:ext uri="{FF2B5EF4-FFF2-40B4-BE49-F238E27FC236}">
                <a16:creationId xmlns:a16="http://schemas.microsoft.com/office/drawing/2014/main" id="{DDFE648B-60A6-0C43-B206-A16581DCC196}"/>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0907" y="6004849"/>
            <a:ext cx="1381639" cy="587745"/>
          </a:xfrm>
          <a:prstGeom prst="rect">
            <a:avLst/>
          </a:prstGeom>
        </p:spPr>
      </p:pic>
    </p:spTree>
    <p:extLst>
      <p:ext uri="{BB962C8B-B14F-4D97-AF65-F5344CB8AC3E}">
        <p14:creationId xmlns:p14="http://schemas.microsoft.com/office/powerpoint/2010/main" val="292235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s Background 3">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2843"/>
          <a:stretch/>
        </p:blipFill>
        <p:spPr>
          <a:xfrm flipH="1">
            <a:off x="0" y="-28575"/>
            <a:ext cx="12192000" cy="6231900"/>
          </a:xfrm>
          <a:prstGeom prst="rect">
            <a:avLst/>
          </a:prstGeom>
          <a:ln>
            <a:noFill/>
          </a:ln>
          <a:effectLst/>
        </p:spPr>
      </p:pic>
      <p:sp>
        <p:nvSpPr>
          <p:cNvPr id="16" name="Title 1">
            <a:extLst>
              <a:ext uri="{FF2B5EF4-FFF2-40B4-BE49-F238E27FC236}">
                <a16:creationId xmlns:a16="http://schemas.microsoft.com/office/drawing/2014/main" id="{68AE8B65-C0C4-A341-A1E2-86EA9B81DEDB}"/>
              </a:ext>
            </a:extLst>
          </p:cNvPr>
          <p:cNvSpPr>
            <a:spLocks noGrp="1"/>
          </p:cNvSpPr>
          <p:nvPr>
            <p:ph type="ctrTitle"/>
          </p:nvPr>
        </p:nvSpPr>
        <p:spPr bwMode="white">
          <a:xfrm>
            <a:off x="627296" y="3429001"/>
            <a:ext cx="7097479"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Rectangle 16">
            <a:extLst>
              <a:ext uri="{FF2B5EF4-FFF2-40B4-BE49-F238E27FC236}">
                <a16:creationId xmlns:a16="http://schemas.microsoft.com/office/drawing/2014/main" id="{A2B811C8-2DD0-5B45-9ED7-5154E6068453}"/>
              </a:ext>
            </a:extLst>
          </p:cNvPr>
          <p:cNvSpPr/>
          <p:nvPr/>
        </p:nvSpPr>
        <p:spPr bwMode="white">
          <a:xfrm>
            <a:off x="0" y="5685404"/>
            <a:ext cx="12192000" cy="117259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9" name="Subtitle 2">
            <a:extLst>
              <a:ext uri="{FF2B5EF4-FFF2-40B4-BE49-F238E27FC236}">
                <a16:creationId xmlns:a16="http://schemas.microsoft.com/office/drawing/2014/main" id="{DDFE648B-60A6-0C43-B206-A16581DCC196}"/>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0907" y="6004849"/>
            <a:ext cx="1381639" cy="587745"/>
          </a:xfrm>
          <a:prstGeom prst="rect">
            <a:avLst/>
          </a:prstGeom>
        </p:spPr>
      </p:pic>
    </p:spTree>
    <p:extLst>
      <p:ext uri="{BB962C8B-B14F-4D97-AF65-F5344CB8AC3E}">
        <p14:creationId xmlns:p14="http://schemas.microsoft.com/office/powerpoint/2010/main" val="3832282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s Background 4">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1897"/>
          <a:stretch/>
        </p:blipFill>
        <p:spPr>
          <a:xfrm>
            <a:off x="0" y="0"/>
            <a:ext cx="12191999" cy="6748188"/>
          </a:xfrm>
          <a:prstGeom prst="rect">
            <a:avLst/>
          </a:prstGeom>
          <a:ln>
            <a:noFill/>
          </a:ln>
          <a:effectLst/>
        </p:spPr>
      </p:pic>
      <p:sp>
        <p:nvSpPr>
          <p:cNvPr id="16" name="Title 1">
            <a:extLst>
              <a:ext uri="{FF2B5EF4-FFF2-40B4-BE49-F238E27FC236}">
                <a16:creationId xmlns:a16="http://schemas.microsoft.com/office/drawing/2014/main" id="{68AE8B65-C0C4-A341-A1E2-86EA9B81DEDB}"/>
              </a:ext>
            </a:extLst>
          </p:cNvPr>
          <p:cNvSpPr>
            <a:spLocks noGrp="1"/>
          </p:cNvSpPr>
          <p:nvPr>
            <p:ph type="ctrTitle"/>
          </p:nvPr>
        </p:nvSpPr>
        <p:spPr bwMode="black">
          <a:xfrm>
            <a:off x="627296" y="3429001"/>
            <a:ext cx="7097479" cy="1312387"/>
          </a:xfrm>
          <a:prstGeom prst="rect">
            <a:avLst/>
          </a:prstGeom>
        </p:spPr>
        <p:txBody>
          <a:bodyPr lIns="0" tIns="0" rIns="0" bIns="0" anchor="b" anchorCtr="0">
            <a:noAutofit/>
          </a:bodyPr>
          <a:lstStyle>
            <a:lvl1pPr algn="l">
              <a:lnSpc>
                <a:spcPct val="100000"/>
              </a:lnSpc>
              <a:defRPr sz="5867" b="1" kern="600" spc="-40"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Rectangle 16">
            <a:extLst>
              <a:ext uri="{FF2B5EF4-FFF2-40B4-BE49-F238E27FC236}">
                <a16:creationId xmlns:a16="http://schemas.microsoft.com/office/drawing/2014/main" id="{A2B811C8-2DD0-5B45-9ED7-5154E6068453}"/>
              </a:ext>
            </a:extLst>
          </p:cNvPr>
          <p:cNvSpPr/>
          <p:nvPr/>
        </p:nvSpPr>
        <p:spPr bwMode="white">
          <a:xfrm>
            <a:off x="0" y="5685404"/>
            <a:ext cx="12192000" cy="117259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9" name="Subtitle 2">
            <a:extLst>
              <a:ext uri="{FF2B5EF4-FFF2-40B4-BE49-F238E27FC236}">
                <a16:creationId xmlns:a16="http://schemas.microsoft.com/office/drawing/2014/main" id="{DDFE648B-60A6-0C43-B206-A16581DCC196}"/>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0907" y="6004849"/>
            <a:ext cx="1381639" cy="587745"/>
          </a:xfrm>
          <a:prstGeom prst="rect">
            <a:avLst/>
          </a:prstGeom>
        </p:spPr>
      </p:pic>
    </p:spTree>
    <p:extLst>
      <p:ext uri="{BB962C8B-B14F-4D97-AF65-F5344CB8AC3E}">
        <p14:creationId xmlns:p14="http://schemas.microsoft.com/office/powerpoint/2010/main" val="510503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s Background 5">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8643"/>
          <a:stretch/>
        </p:blipFill>
        <p:spPr>
          <a:xfrm>
            <a:off x="0" y="0"/>
            <a:ext cx="12192000" cy="5799967"/>
          </a:xfrm>
          <a:prstGeom prst="rect">
            <a:avLst/>
          </a:prstGeom>
          <a:ln>
            <a:noFill/>
          </a:ln>
          <a:effectLst/>
        </p:spPr>
      </p:pic>
      <p:sp>
        <p:nvSpPr>
          <p:cNvPr id="16" name="Title 1">
            <a:extLst>
              <a:ext uri="{FF2B5EF4-FFF2-40B4-BE49-F238E27FC236}">
                <a16:creationId xmlns:a16="http://schemas.microsoft.com/office/drawing/2014/main" id="{68AE8B65-C0C4-A341-A1E2-86EA9B81DEDB}"/>
              </a:ext>
            </a:extLst>
          </p:cNvPr>
          <p:cNvSpPr>
            <a:spLocks noGrp="1"/>
          </p:cNvSpPr>
          <p:nvPr>
            <p:ph type="ctrTitle"/>
          </p:nvPr>
        </p:nvSpPr>
        <p:spPr bwMode="black">
          <a:xfrm>
            <a:off x="627296" y="3429001"/>
            <a:ext cx="10355029" cy="1312387"/>
          </a:xfrm>
          <a:prstGeom prst="rect">
            <a:avLst/>
          </a:prstGeom>
        </p:spPr>
        <p:txBody>
          <a:bodyPr lIns="0" tIns="0" rIns="0" bIns="0" anchor="b" anchorCtr="0">
            <a:noAutofit/>
          </a:bodyPr>
          <a:lstStyle>
            <a:lvl1pPr algn="l">
              <a:lnSpc>
                <a:spcPct val="100000"/>
              </a:lnSpc>
              <a:defRPr sz="5867" b="1" kern="600" spc="-40"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Rectangle 16">
            <a:extLst>
              <a:ext uri="{FF2B5EF4-FFF2-40B4-BE49-F238E27FC236}">
                <a16:creationId xmlns:a16="http://schemas.microsoft.com/office/drawing/2014/main" id="{A2B811C8-2DD0-5B45-9ED7-5154E6068453}"/>
              </a:ext>
            </a:extLst>
          </p:cNvPr>
          <p:cNvSpPr/>
          <p:nvPr/>
        </p:nvSpPr>
        <p:spPr bwMode="white">
          <a:xfrm>
            <a:off x="0" y="5685404"/>
            <a:ext cx="12192000" cy="117259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9" name="Subtitle 2">
            <a:extLst>
              <a:ext uri="{FF2B5EF4-FFF2-40B4-BE49-F238E27FC236}">
                <a16:creationId xmlns:a16="http://schemas.microsoft.com/office/drawing/2014/main" id="{DDFE648B-60A6-0C43-B206-A16581DCC196}"/>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0907" y="6004849"/>
            <a:ext cx="1381639" cy="587745"/>
          </a:xfrm>
          <a:prstGeom prst="rect">
            <a:avLst/>
          </a:prstGeom>
        </p:spPr>
      </p:pic>
    </p:spTree>
    <p:extLst>
      <p:ext uri="{BB962C8B-B14F-4D97-AF65-F5344CB8AC3E}">
        <p14:creationId xmlns:p14="http://schemas.microsoft.com/office/powerpoint/2010/main" val="2782839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vy Diamond Pattern">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4EE7CA-DA80-804B-8C59-AB5FADE48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9"/>
            <a:ext cx="12192000" cy="5930900"/>
          </a:xfrm>
          <a:prstGeom prst="rect">
            <a:avLst/>
          </a:prstGeom>
        </p:spPr>
      </p:pic>
      <p:sp>
        <p:nvSpPr>
          <p:cNvPr id="12" name="Subtitle 2">
            <a:extLst>
              <a:ext uri="{FF2B5EF4-FFF2-40B4-BE49-F238E27FC236}">
                <a16:creationId xmlns:a16="http://schemas.microsoft.com/office/drawing/2014/main" id="{5CA26ED8-3B10-3A46-AC06-ABA4112E16FC}"/>
              </a:ext>
            </a:extLst>
          </p:cNvPr>
          <p:cNvSpPr>
            <a:spLocks noGrp="1"/>
          </p:cNvSpPr>
          <p:nvPr>
            <p:ph type="subTitle" idx="1"/>
          </p:nvPr>
        </p:nvSpPr>
        <p:spPr bwMode="white">
          <a:xfrm>
            <a:off x="609600" y="4681561"/>
            <a:ext cx="6484760" cy="578011"/>
          </a:xfrm>
          <a:prstGeom prst="rect">
            <a:avLst/>
          </a:prstGeom>
        </p:spPr>
        <p:txBody>
          <a:bodyPr lIns="0">
            <a:noAutofit/>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13" name="Title 1">
            <a:extLst>
              <a:ext uri="{FF2B5EF4-FFF2-40B4-BE49-F238E27FC236}">
                <a16:creationId xmlns:a16="http://schemas.microsoft.com/office/drawing/2014/main" id="{C896860E-E1AD-0D49-8F2B-E81AA9CE1086}"/>
              </a:ext>
            </a:extLst>
          </p:cNvPr>
          <p:cNvSpPr>
            <a:spLocks noGrp="1"/>
          </p:cNvSpPr>
          <p:nvPr>
            <p:ph type="title"/>
          </p:nvPr>
        </p:nvSpPr>
        <p:spPr bwMode="white">
          <a:xfrm>
            <a:off x="609600" y="1148320"/>
            <a:ext cx="6484760" cy="3386093"/>
          </a:xfrm>
        </p:spPr>
        <p:txBody>
          <a:bodyPr>
            <a:noAutofit/>
          </a:bodyPr>
          <a:lstStyle>
            <a:lvl1pPr>
              <a:lnSpc>
                <a:spcPct val="90000"/>
              </a:lnSpc>
              <a:defRPr sz="4800">
                <a:solidFill>
                  <a:schemeClr val="bg1"/>
                </a:solidFill>
              </a:defRPr>
            </a:lvl1pPr>
          </a:lstStyle>
          <a:p>
            <a:r>
              <a:rPr lang="en-US" dirty="0"/>
              <a:t>Click to edit Master title style</a:t>
            </a:r>
          </a:p>
        </p:txBody>
      </p:sp>
      <p:sp>
        <p:nvSpPr>
          <p:cNvPr id="6"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422229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ray Diamond Pattern">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D1D0D9-73A4-0B40-8340-4305433B6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7"/>
            <a:ext cx="12192000" cy="5930900"/>
          </a:xfrm>
          <a:prstGeom prst="rect">
            <a:avLst/>
          </a:prstGeom>
        </p:spPr>
      </p:pic>
      <p:sp>
        <p:nvSpPr>
          <p:cNvPr id="11" name="Subtitle 2">
            <a:extLst>
              <a:ext uri="{FF2B5EF4-FFF2-40B4-BE49-F238E27FC236}">
                <a16:creationId xmlns:a16="http://schemas.microsoft.com/office/drawing/2014/main" id="{6C82D000-D465-0F4F-999D-763FC54FB79B}"/>
              </a:ext>
            </a:extLst>
          </p:cNvPr>
          <p:cNvSpPr>
            <a:spLocks noGrp="1"/>
          </p:cNvSpPr>
          <p:nvPr>
            <p:ph type="subTitle" idx="1"/>
          </p:nvPr>
        </p:nvSpPr>
        <p:spPr>
          <a:xfrm>
            <a:off x="609600" y="4681561"/>
            <a:ext cx="6484760" cy="578011"/>
          </a:xfrm>
          <a:prstGeom prst="rect">
            <a:avLst/>
          </a:prstGeom>
        </p:spPr>
        <p:txBody>
          <a:bodyPr lIns="0">
            <a:noAutofit/>
          </a:bodyPr>
          <a:lstStyle>
            <a:lvl1pPr marL="0" indent="0" algn="l">
              <a:buNone/>
              <a:defRPr sz="2400" b="0">
                <a:solidFill>
                  <a:schemeClr val="accent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12" name="Title 1">
            <a:extLst>
              <a:ext uri="{FF2B5EF4-FFF2-40B4-BE49-F238E27FC236}">
                <a16:creationId xmlns:a16="http://schemas.microsoft.com/office/drawing/2014/main" id="{6125D4E5-959F-194E-B786-70D92F120C5B}"/>
              </a:ext>
            </a:extLst>
          </p:cNvPr>
          <p:cNvSpPr>
            <a:spLocks noGrp="1"/>
          </p:cNvSpPr>
          <p:nvPr>
            <p:ph type="title"/>
          </p:nvPr>
        </p:nvSpPr>
        <p:spPr>
          <a:xfrm>
            <a:off x="609600" y="1148320"/>
            <a:ext cx="6484760" cy="3386093"/>
          </a:xfrm>
        </p:spPr>
        <p:txBody>
          <a:bodyPr>
            <a:noAutofit/>
          </a:bodyPr>
          <a:lstStyle>
            <a:lvl1pPr>
              <a:lnSpc>
                <a:spcPct val="90000"/>
              </a:lnSpc>
              <a:defRPr sz="4800">
                <a:solidFill>
                  <a:schemeClr val="tx1"/>
                </a:solidFill>
              </a:defRPr>
            </a:lvl1pPr>
          </a:lstStyle>
          <a:p>
            <a:r>
              <a:rPr lang="en-US"/>
              <a:t>Click to edit Master title style</a:t>
            </a:r>
            <a:endParaRPr lang="en-US" dirty="0"/>
          </a:p>
        </p:txBody>
      </p:sp>
      <p:sp>
        <p:nvSpPr>
          <p:cNvPr id="6"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264156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range Diamond Pattern">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2227C1-93E5-1E49-8E6B-12603A560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971"/>
            <a:ext cx="12192000" cy="5930900"/>
          </a:xfrm>
          <a:prstGeom prst="rect">
            <a:avLst/>
          </a:prstGeom>
        </p:spPr>
      </p:pic>
      <p:sp>
        <p:nvSpPr>
          <p:cNvPr id="6" name="Subtitle 2"/>
          <p:cNvSpPr>
            <a:spLocks noGrp="1"/>
          </p:cNvSpPr>
          <p:nvPr>
            <p:ph type="subTitle" idx="1"/>
          </p:nvPr>
        </p:nvSpPr>
        <p:spPr bwMode="white">
          <a:xfrm>
            <a:off x="609600" y="4681561"/>
            <a:ext cx="6484760" cy="578011"/>
          </a:xfrm>
          <a:prstGeom prst="rect">
            <a:avLst/>
          </a:prstGeom>
        </p:spPr>
        <p:txBody>
          <a:bodyPr lIns="0">
            <a:noAutofit/>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2" name="Title 1">
            <a:extLst>
              <a:ext uri="{FF2B5EF4-FFF2-40B4-BE49-F238E27FC236}">
                <a16:creationId xmlns:a16="http://schemas.microsoft.com/office/drawing/2014/main" id="{63F0F0FD-8048-7444-8432-F00D4AF61994}"/>
              </a:ext>
            </a:extLst>
          </p:cNvPr>
          <p:cNvSpPr>
            <a:spLocks noGrp="1"/>
          </p:cNvSpPr>
          <p:nvPr>
            <p:ph type="title"/>
          </p:nvPr>
        </p:nvSpPr>
        <p:spPr bwMode="white">
          <a:xfrm>
            <a:off x="609600" y="1148320"/>
            <a:ext cx="6484760" cy="3386093"/>
          </a:xfrm>
        </p:spPr>
        <p:txBody>
          <a:bodyPr>
            <a:noAutofit/>
          </a:bodyPr>
          <a:lstStyle>
            <a:lvl1pPr>
              <a:lnSpc>
                <a:spcPct val="90000"/>
              </a:lnSpc>
              <a:defRPr sz="4800">
                <a:solidFill>
                  <a:schemeClr val="bg1"/>
                </a:solidFill>
              </a:defRPr>
            </a:lvl1pPr>
          </a:lstStyle>
          <a:p>
            <a:r>
              <a:rPr lang="en-US" dirty="0"/>
              <a:t>Click to edit Master title style</a:t>
            </a:r>
          </a:p>
        </p:txBody>
      </p:sp>
      <p:sp>
        <p:nvSpPr>
          <p:cNvPr id="8"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1886967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olid White">
    <p:bg>
      <p:bgPr>
        <a:solidFill>
          <a:schemeClr val="bg1"/>
        </a:solid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6CBFB78-1E7B-DE4A-9797-DEC114E0EC25}"/>
              </a:ext>
            </a:extLst>
          </p:cNvPr>
          <p:cNvSpPr>
            <a:spLocks noGrp="1"/>
          </p:cNvSpPr>
          <p:nvPr>
            <p:ph type="subTitle" idx="1"/>
          </p:nvPr>
        </p:nvSpPr>
        <p:spPr>
          <a:xfrm>
            <a:off x="594784" y="4681561"/>
            <a:ext cx="6499576" cy="578011"/>
          </a:xfrm>
          <a:prstGeom prst="rect">
            <a:avLst/>
          </a:prstGeom>
        </p:spPr>
        <p:txBody>
          <a:bodyPr lIns="0">
            <a:noAutofit/>
          </a:bodyPr>
          <a:lstStyle>
            <a:lvl1pPr marL="0" indent="0" algn="l">
              <a:buNone/>
              <a:defRPr sz="1867"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Title 1">
            <a:extLst>
              <a:ext uri="{FF2B5EF4-FFF2-40B4-BE49-F238E27FC236}">
                <a16:creationId xmlns:a16="http://schemas.microsoft.com/office/drawing/2014/main" id="{654AEFCC-64B6-C843-A8D6-39011EA90FA2}"/>
              </a:ext>
            </a:extLst>
          </p:cNvPr>
          <p:cNvSpPr>
            <a:spLocks noGrp="1"/>
          </p:cNvSpPr>
          <p:nvPr>
            <p:ph type="title"/>
          </p:nvPr>
        </p:nvSpPr>
        <p:spPr>
          <a:xfrm>
            <a:off x="609600" y="1148320"/>
            <a:ext cx="6484760" cy="3386093"/>
          </a:xfrm>
        </p:spPr>
        <p:txBody>
          <a:bodyPr>
            <a:noAutofit/>
          </a:bodyPr>
          <a:lstStyle>
            <a:lvl1pPr>
              <a:lnSpc>
                <a:spcPct val="90000"/>
              </a:lnSpc>
              <a:defRPr sz="4800">
                <a:solidFill>
                  <a:schemeClr val="accent2"/>
                </a:solidFill>
              </a:defRPr>
            </a:lvl1pPr>
          </a:lstStyle>
          <a:p>
            <a:r>
              <a:rPr lang="en-US"/>
              <a:t>Click to edit Master title style</a:t>
            </a:r>
            <a:endParaRPr lang="en-US" dirty="0"/>
          </a:p>
        </p:txBody>
      </p:sp>
      <p:sp>
        <p:nvSpPr>
          <p:cNvPr id="5"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2543385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mage as Backgroun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4B899A-4B77-B34C-A240-A1C3D8071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1"/>
            <a:ext cx="12192000" cy="5930900"/>
          </a:xfrm>
          <a:prstGeom prst="rect">
            <a:avLst/>
          </a:prstGeom>
        </p:spPr>
      </p:pic>
      <p:sp>
        <p:nvSpPr>
          <p:cNvPr id="10" name="Subtitle 2">
            <a:extLst>
              <a:ext uri="{FF2B5EF4-FFF2-40B4-BE49-F238E27FC236}">
                <a16:creationId xmlns:a16="http://schemas.microsoft.com/office/drawing/2014/main" id="{968A6AA5-985B-834D-B634-0F44C8D2C78E}"/>
              </a:ext>
            </a:extLst>
          </p:cNvPr>
          <p:cNvSpPr>
            <a:spLocks noGrp="1"/>
          </p:cNvSpPr>
          <p:nvPr>
            <p:ph type="subTitle" idx="1"/>
          </p:nvPr>
        </p:nvSpPr>
        <p:spPr bwMode="white">
          <a:xfrm>
            <a:off x="594784" y="4681561"/>
            <a:ext cx="6499576" cy="578011"/>
          </a:xfrm>
          <a:prstGeom prst="rect">
            <a:avLst/>
          </a:prstGeom>
        </p:spPr>
        <p:txBody>
          <a:bodyPr lIns="0">
            <a:noAutofit/>
          </a:bodyPr>
          <a:lstStyle>
            <a:lvl1pPr marL="0" indent="0" algn="l">
              <a:buNone/>
              <a:defRPr sz="1867" b="0">
                <a:solidFill>
                  <a:schemeClr val="bg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1" name="Title 1">
            <a:extLst>
              <a:ext uri="{FF2B5EF4-FFF2-40B4-BE49-F238E27FC236}">
                <a16:creationId xmlns:a16="http://schemas.microsoft.com/office/drawing/2014/main" id="{78EBF7A3-23CF-FC41-B1B2-B203C4485DBC}"/>
              </a:ext>
            </a:extLst>
          </p:cNvPr>
          <p:cNvSpPr>
            <a:spLocks noGrp="1"/>
          </p:cNvSpPr>
          <p:nvPr>
            <p:ph type="title"/>
          </p:nvPr>
        </p:nvSpPr>
        <p:spPr bwMode="white">
          <a:xfrm>
            <a:off x="609600" y="1148320"/>
            <a:ext cx="6484760" cy="3386093"/>
          </a:xfrm>
        </p:spPr>
        <p:txBody>
          <a:bodyPr>
            <a:noAutofit/>
          </a:bodyPr>
          <a:lstStyle>
            <a:lvl1pPr>
              <a:lnSpc>
                <a:spcPct val="90000"/>
              </a:lnSpc>
              <a:defRPr sz="4800">
                <a:solidFill>
                  <a:schemeClr val="bg1"/>
                </a:solidFill>
              </a:defRPr>
            </a:lvl1pPr>
          </a:lstStyle>
          <a:p>
            <a:r>
              <a:rPr lang="en-US" dirty="0"/>
              <a:t>Click to edit Master title style</a:t>
            </a:r>
          </a:p>
        </p:txBody>
      </p:sp>
      <p:sp>
        <p:nvSpPr>
          <p:cNvPr id="7"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578691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ight Gray Backgroun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bwMode="white">
          <a:xfrm>
            <a:off x="0" y="0"/>
            <a:ext cx="12192000" cy="59690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Title 7">
            <a:extLst>
              <a:ext uri="{FF2B5EF4-FFF2-40B4-BE49-F238E27FC236}">
                <a16:creationId xmlns:a16="http://schemas.microsoft.com/office/drawing/2014/main" id="{E825B2DF-E46F-D348-9838-B0F5F47A56ED}"/>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7" name="Text Placeholder 17">
            <a:extLst>
              <a:ext uri="{FF2B5EF4-FFF2-40B4-BE49-F238E27FC236}">
                <a16:creationId xmlns:a16="http://schemas.microsoft.com/office/drawing/2014/main" id="{63CD7C5F-0754-844D-A178-E5A0C858A38C}"/>
              </a:ext>
            </a:extLst>
          </p:cNvPr>
          <p:cNvSpPr>
            <a:spLocks noGrp="1"/>
          </p:cNvSpPr>
          <p:nvPr>
            <p:ph idx="1"/>
          </p:nvPr>
        </p:nvSpPr>
        <p:spPr>
          <a:xfrm>
            <a:off x="609600" y="1658299"/>
            <a:ext cx="10515600" cy="4070633"/>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1">
            <a:extLst>
              <a:ext uri="{FF2B5EF4-FFF2-40B4-BE49-F238E27FC236}">
                <a16:creationId xmlns:a16="http://schemas.microsoft.com/office/drawing/2014/main" id="{1FE7553C-0DDB-0440-9250-11D48CA4414A}"/>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383456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lid Navy">
    <p:bg>
      <p:bgPr>
        <a:solidFill>
          <a:schemeClr val="tx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6D046BA-6C73-1C44-A575-006C5E118A64}"/>
              </a:ext>
            </a:extLst>
          </p:cNvPr>
          <p:cNvSpPr>
            <a:spLocks noGrp="1"/>
          </p:cNvSpPr>
          <p:nvPr>
            <p:ph type="ctrTitle"/>
          </p:nvPr>
        </p:nvSpPr>
        <p:spPr>
          <a:xfrm>
            <a:off x="627296" y="3429001"/>
            <a:ext cx="10158560"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08F68877-F14C-1447-8D46-EA5EFC557BC1}"/>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8" name="Subtitle 2">
            <a:extLst>
              <a:ext uri="{FF2B5EF4-FFF2-40B4-BE49-F238E27FC236}">
                <a16:creationId xmlns:a16="http://schemas.microsoft.com/office/drawing/2014/main" id="{39722ED7-9F65-AB40-A50C-0756C8A60E8C}"/>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9"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0907" y="6004849"/>
            <a:ext cx="1381639" cy="587745"/>
          </a:xfrm>
          <a:prstGeom prst="rect">
            <a:avLst/>
          </a:prstGeom>
        </p:spPr>
      </p:pic>
      <p:sp>
        <p:nvSpPr>
          <p:cNvPr id="13" name="Text Placeholder 15"/>
          <p:cNvSpPr>
            <a:spLocks noGrp="1"/>
          </p:cNvSpPr>
          <p:nvPr>
            <p:ph type="body" sz="quarter" idx="11" hasCustomPrompt="1"/>
          </p:nvPr>
        </p:nvSpPr>
        <p:spPr>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spTree>
    <p:extLst>
      <p:ext uri="{BB962C8B-B14F-4D97-AF65-F5344CB8AC3E}">
        <p14:creationId xmlns:p14="http://schemas.microsoft.com/office/powerpoint/2010/main" val="1751269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ight Gray Stripe">
    <p:spTree>
      <p:nvGrpSpPr>
        <p:cNvPr id="1" name=""/>
        <p:cNvGrpSpPr/>
        <p:nvPr/>
      </p:nvGrpSpPr>
      <p:grpSpPr>
        <a:xfrm>
          <a:off x="0" y="0"/>
          <a:ext cx="0" cy="0"/>
          <a:chOff x="0" y="0"/>
          <a:chExt cx="0" cy="0"/>
        </a:xfrm>
      </p:grpSpPr>
      <p:sp>
        <p:nvSpPr>
          <p:cNvPr id="6" name="Rectangle 5"/>
          <p:cNvSpPr/>
          <p:nvPr/>
        </p:nvSpPr>
        <p:spPr bwMode="black">
          <a:xfrm>
            <a:off x="0" y="1651000"/>
            <a:ext cx="12192000" cy="43180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6" name="Content Placeholder 2">
            <a:extLst>
              <a:ext uri="{FF2B5EF4-FFF2-40B4-BE49-F238E27FC236}">
                <a16:creationId xmlns:a16="http://schemas.microsoft.com/office/drawing/2014/main" id="{8EF6DEB3-3AC4-0F47-8EBF-643227F8F51D}"/>
              </a:ext>
            </a:extLst>
          </p:cNvPr>
          <p:cNvSpPr>
            <a:spLocks noGrp="1"/>
          </p:cNvSpPr>
          <p:nvPr>
            <p:ph sz="half" idx="1"/>
          </p:nvPr>
        </p:nvSpPr>
        <p:spPr bwMode="white">
          <a:xfrm>
            <a:off x="594786" y="2077156"/>
            <a:ext cx="7340711" cy="3483328"/>
          </a:xfrm>
          <a:prstGeom prst="rect">
            <a:avLst/>
          </a:prstGeom>
        </p:spPr>
        <p:txBody>
          <a:bodyPr>
            <a:noAutofit/>
          </a:bodyPr>
          <a:lstStyle>
            <a:lvl1pPr marL="228589" indent="-228589">
              <a:lnSpc>
                <a:spcPct val="100000"/>
              </a:lnSpc>
              <a:spcBef>
                <a:spcPts val="0"/>
              </a:spcBef>
              <a:tabLst/>
              <a:defRPr sz="1800">
                <a:solidFill>
                  <a:srgbClr val="4E4540"/>
                </a:solidFill>
              </a:defRPr>
            </a:lvl1pPr>
            <a:lvl2pPr>
              <a:lnSpc>
                <a:spcPct val="100000"/>
              </a:lnSpc>
              <a:spcBef>
                <a:spcPts val="0"/>
              </a:spcBef>
              <a:defRPr sz="1600">
                <a:solidFill>
                  <a:srgbClr val="4E4540"/>
                </a:solidFill>
              </a:defRPr>
            </a:lvl2pPr>
            <a:lvl3pPr>
              <a:lnSpc>
                <a:spcPct val="100000"/>
              </a:lnSpc>
              <a:spcBef>
                <a:spcPts val="0"/>
              </a:spcBef>
              <a:defRPr sz="1400">
                <a:solidFill>
                  <a:srgbClr val="4E4540"/>
                </a:solidFill>
              </a:defRPr>
            </a:lvl3pPr>
            <a:lvl4pPr>
              <a:lnSpc>
                <a:spcPct val="100000"/>
              </a:lnSpc>
              <a:spcBef>
                <a:spcPts val="0"/>
              </a:spcBef>
              <a:defRPr sz="1400">
                <a:solidFill>
                  <a:srgbClr val="4E4540"/>
                </a:solidFill>
              </a:defRPr>
            </a:lvl4pPr>
            <a:lvl5pPr>
              <a:defRPr sz="1867">
                <a:solidFill>
                  <a:schemeClr val="tx1"/>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B203D086-8945-F84E-9EBB-92AFA677F531}"/>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1" name="Footer Placeholder 1">
            <a:extLst>
              <a:ext uri="{FF2B5EF4-FFF2-40B4-BE49-F238E27FC236}">
                <a16:creationId xmlns:a16="http://schemas.microsoft.com/office/drawing/2014/main" id="{EC264354-1E2B-6A47-80E0-BC079993113C}"/>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3590034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eft Orange Bar">
    <p:spTree>
      <p:nvGrpSpPr>
        <p:cNvPr id="1" name=""/>
        <p:cNvGrpSpPr/>
        <p:nvPr/>
      </p:nvGrpSpPr>
      <p:grpSpPr>
        <a:xfrm>
          <a:off x="0" y="0"/>
          <a:ext cx="0" cy="0"/>
          <a:chOff x="0" y="0"/>
          <a:chExt cx="0" cy="0"/>
        </a:xfrm>
      </p:grpSpPr>
      <p:sp>
        <p:nvSpPr>
          <p:cNvPr id="10" name="Rectangle 9"/>
          <p:cNvSpPr/>
          <p:nvPr/>
        </p:nvSpPr>
        <p:spPr bwMode="black">
          <a:xfrm flipH="1">
            <a:off x="2" y="0"/>
            <a:ext cx="4025348" cy="5943600"/>
          </a:xfrm>
          <a:prstGeom prst="rect">
            <a:avLst/>
          </a:prstGeom>
          <a:solidFill>
            <a:schemeClr val="accent2">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10" rtl="0" eaLnBrk="0" fontAlgn="base" latinLnBrk="0" hangingPunct="0">
              <a:lnSpc>
                <a:spcPct val="100000"/>
              </a:lnSpc>
              <a:spcBef>
                <a:spcPct val="0"/>
              </a:spcBef>
              <a:spcAft>
                <a:spcPct val="0"/>
              </a:spcAft>
              <a:buClrTx/>
              <a:buSzTx/>
              <a:buFontTx/>
              <a:buNone/>
              <a:tabLst/>
            </a:pPr>
            <a:endParaRPr kumimoji="0" lang="en-US" sz="1867" b="0" i="0" u="none" strike="noStrike" cap="none" normalizeH="0" baseline="0" dirty="0">
              <a:ln>
                <a:noFill/>
              </a:ln>
              <a:solidFill>
                <a:schemeClr val="tx1"/>
              </a:solidFill>
              <a:effectLst/>
              <a:latin typeface="Arial Regular"/>
            </a:endParaRPr>
          </a:p>
        </p:txBody>
      </p:sp>
      <p:sp>
        <p:nvSpPr>
          <p:cNvPr id="9" name="Text Placeholder 2"/>
          <p:cNvSpPr>
            <a:spLocks noGrp="1"/>
          </p:cNvSpPr>
          <p:nvPr>
            <p:ph idx="1"/>
          </p:nvPr>
        </p:nvSpPr>
        <p:spPr bwMode="auto">
          <a:xfrm>
            <a:off x="4572000" y="1452883"/>
            <a:ext cx="6629400" cy="416185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chemeClr val="bg1"/>
              </a:buClr>
              <a:defRPr>
                <a:solidFill>
                  <a:schemeClr val="bg1"/>
                </a:solidFill>
              </a:defRPr>
            </a:lvl1pPr>
            <a:lvl2pPr marL="460340" indent="-238107">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hasCustomPrompt="1"/>
          </p:nvPr>
        </p:nvSpPr>
        <p:spPr bwMode="white">
          <a:xfrm>
            <a:off x="596049" y="640087"/>
            <a:ext cx="3129295" cy="5211156"/>
          </a:xfrm>
          <a:prstGeom prst="rect">
            <a:avLst/>
          </a:prstGeom>
        </p:spPr>
        <p:txBody>
          <a:bodyPr anchor="t"/>
          <a:lstStyle>
            <a:lvl1pPr>
              <a:defRPr sz="3733" b="1" i="0" spc="-67" baseline="0">
                <a:solidFill>
                  <a:schemeClr val="bg1"/>
                </a:solidFill>
                <a:latin typeface="Arial Bold"/>
                <a:ea typeface="Arial Bold"/>
                <a:cs typeface="Arial Bold"/>
              </a:defRPr>
            </a:lvl1pPr>
          </a:lstStyle>
          <a:p>
            <a:r>
              <a:rPr lang="en-US" dirty="0"/>
              <a:t>Click to edit master title style</a:t>
            </a:r>
          </a:p>
        </p:txBody>
      </p:sp>
      <p:sp>
        <p:nvSpPr>
          <p:cNvPr id="13" name="Content Placeholder 12">
            <a:extLst>
              <a:ext uri="{FF2B5EF4-FFF2-40B4-BE49-F238E27FC236}">
                <a16:creationId xmlns:a16="http://schemas.microsoft.com/office/drawing/2014/main" id="{22349B43-504D-A04A-BEB5-7897B4FB56B6}"/>
              </a:ext>
            </a:extLst>
          </p:cNvPr>
          <p:cNvSpPr>
            <a:spLocks noGrp="1"/>
          </p:cNvSpPr>
          <p:nvPr>
            <p:ph sz="quarter" idx="14"/>
          </p:nvPr>
        </p:nvSpPr>
        <p:spPr>
          <a:xfrm>
            <a:off x="4572011" y="5734524"/>
            <a:ext cx="5902652" cy="209077"/>
          </a:xfrm>
          <a:prstGeom prst="rect">
            <a:avLst/>
          </a:prstGeom>
        </p:spPr>
        <p:txBody>
          <a:bodyPr lIns="0">
            <a:normAutofit/>
          </a:bodyPr>
          <a:lstStyle>
            <a:lvl1pPr marL="0" indent="0" algn="l">
              <a:buNone/>
              <a:defRPr lang="en-US" sz="933" b="0" i="0" u="none" kern="1200" spc="0" baseline="0" dirty="0" smtClean="0">
                <a:solidFill>
                  <a:schemeClr val="tx1"/>
                </a:solidFill>
                <a:latin typeface="Arial Regular"/>
                <a:ea typeface="ヒラギノ角ゴ Pro W3" charset="0"/>
                <a:cs typeface="Arial Regular"/>
              </a:defRPr>
            </a:lvl1pPr>
          </a:lstStyle>
          <a:p>
            <a:pPr lvl="0"/>
            <a:r>
              <a:rPr lang="en-US"/>
              <a:t>Edit Master text styles</a:t>
            </a:r>
          </a:p>
        </p:txBody>
      </p:sp>
      <p:sp>
        <p:nvSpPr>
          <p:cNvPr id="17" name="Text Placeholder 2">
            <a:extLst>
              <a:ext uri="{FF2B5EF4-FFF2-40B4-BE49-F238E27FC236}">
                <a16:creationId xmlns:a16="http://schemas.microsoft.com/office/drawing/2014/main" id="{EDCA6F60-9518-AE47-BC29-77491BB95684}"/>
              </a:ext>
            </a:extLst>
          </p:cNvPr>
          <p:cNvSpPr>
            <a:spLocks noGrp="1"/>
          </p:cNvSpPr>
          <p:nvPr>
            <p:ph type="body" sz="quarter" idx="10"/>
          </p:nvPr>
        </p:nvSpPr>
        <p:spPr>
          <a:xfrm>
            <a:off x="4572003" y="634044"/>
            <a:ext cx="4602692" cy="509165"/>
          </a:xfrm>
          <a:prstGeom prst="rect">
            <a:avLst/>
          </a:prstGeom>
          <a:noFill/>
          <a:ln>
            <a:noFill/>
          </a:ln>
        </p:spPr>
        <p:txBody>
          <a:bodyPr wrap="square" lIns="0" anchor="b">
            <a:noAutofit/>
          </a:bodyPr>
          <a:lstStyle>
            <a:lvl1pPr marL="0" indent="0" algn="l" defTabSz="914354" rtl="0" eaLnBrk="1" latinLnBrk="0" hangingPunct="1">
              <a:buNone/>
              <a:defRPr lang="en-US" sz="2133" b="1" i="0" kern="1200" spc="0" baseline="0" dirty="0" smtClean="0">
                <a:solidFill>
                  <a:schemeClr val="tx1"/>
                </a:solidFill>
                <a:latin typeface="Arial Bold"/>
                <a:ea typeface="ヒラギノ角ゴ Pro W3" charset="0"/>
                <a:cs typeface="Arial Bold"/>
              </a:defRPr>
            </a:lvl1pPr>
          </a:lstStyle>
          <a:p>
            <a:pPr marL="0" lvl="0" defTabSz="914354" latinLnBrk="0"/>
            <a:r>
              <a:rPr lang="en-US"/>
              <a:t>Edit Master text styles</a:t>
            </a:r>
          </a:p>
        </p:txBody>
      </p:sp>
      <p:sp>
        <p:nvSpPr>
          <p:cNvPr id="19" name="Text Placeholder 11">
            <a:extLst>
              <a:ext uri="{FF2B5EF4-FFF2-40B4-BE49-F238E27FC236}">
                <a16:creationId xmlns:a16="http://schemas.microsoft.com/office/drawing/2014/main" id="{511ED62E-3749-4E4B-A013-430125D8078C}"/>
              </a:ext>
            </a:extLst>
          </p:cNvPr>
          <p:cNvSpPr>
            <a:spLocks noGrp="1"/>
          </p:cNvSpPr>
          <p:nvPr>
            <p:ph type="body" sz="quarter" idx="11"/>
          </p:nvPr>
        </p:nvSpPr>
        <p:spPr>
          <a:xfrm>
            <a:off x="9363378" y="634044"/>
            <a:ext cx="1838033" cy="506544"/>
          </a:xfrm>
          <a:prstGeom prst="rect">
            <a:avLst/>
          </a:prstGeom>
          <a:noFill/>
          <a:ln>
            <a:noFill/>
          </a:ln>
        </p:spPr>
        <p:txBody>
          <a:bodyPr wrap="square" rIns="0" anchor="b">
            <a:noAutofit/>
          </a:bodyPr>
          <a:lstStyle>
            <a:lvl1pPr marL="0" indent="0" algn="r">
              <a:buClr>
                <a:schemeClr val="tx1"/>
              </a:buClr>
              <a:buNone/>
              <a:tabLst/>
              <a:defRPr lang="en-US" sz="1067" b="0" i="0" kern="1200" spc="0" baseline="0" dirty="0" smtClean="0">
                <a:solidFill>
                  <a:schemeClr val="accent3"/>
                </a:solidFill>
                <a:latin typeface="Arial Regular"/>
                <a:ea typeface="ヒラギノ角ゴ Pro W3" charset="0"/>
                <a:cs typeface="Arial Regular"/>
              </a:defRPr>
            </a:lvl1pPr>
          </a:lstStyle>
          <a:p>
            <a:pPr marL="0" lvl="0" algn="r" defTabSz="914354" latinLnBrk="0"/>
            <a:r>
              <a:rPr lang="en-US"/>
              <a:t>Edit Master text styles</a:t>
            </a:r>
          </a:p>
        </p:txBody>
      </p:sp>
      <p:sp>
        <p:nvSpPr>
          <p:cNvPr id="11"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634476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eft Gray Bar">
    <p:spTree>
      <p:nvGrpSpPr>
        <p:cNvPr id="1" name=""/>
        <p:cNvGrpSpPr/>
        <p:nvPr/>
      </p:nvGrpSpPr>
      <p:grpSpPr>
        <a:xfrm>
          <a:off x="0" y="0"/>
          <a:ext cx="0" cy="0"/>
          <a:chOff x="0" y="0"/>
          <a:chExt cx="0" cy="0"/>
        </a:xfrm>
      </p:grpSpPr>
      <p:sp>
        <p:nvSpPr>
          <p:cNvPr id="10" name="Rectangle 9"/>
          <p:cNvSpPr/>
          <p:nvPr/>
        </p:nvSpPr>
        <p:spPr bwMode="white">
          <a:xfrm flipH="1">
            <a:off x="2" y="0"/>
            <a:ext cx="4025348" cy="5943600"/>
          </a:xfrm>
          <a:prstGeom prst="rect">
            <a:avLst/>
          </a:prstGeom>
          <a:solidFill>
            <a:schemeClr val="accent3">
              <a:lumMod val="20000"/>
              <a:lumOff val="80000"/>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10" rtl="0" eaLnBrk="0" fontAlgn="base" latinLnBrk="0" hangingPunct="0">
              <a:lnSpc>
                <a:spcPct val="100000"/>
              </a:lnSpc>
              <a:spcBef>
                <a:spcPct val="0"/>
              </a:spcBef>
              <a:spcAft>
                <a:spcPct val="0"/>
              </a:spcAft>
              <a:buClrTx/>
              <a:buSzTx/>
              <a:buFontTx/>
              <a:buNone/>
              <a:tabLst/>
            </a:pPr>
            <a:endParaRPr kumimoji="0" lang="en-US" sz="1867" b="0" i="0" u="none" strike="noStrike" cap="none" normalizeH="0" baseline="0" dirty="0">
              <a:ln>
                <a:noFill/>
              </a:ln>
              <a:solidFill>
                <a:schemeClr val="tx1"/>
              </a:solidFill>
              <a:effectLst/>
              <a:latin typeface="Arial Regular"/>
            </a:endParaRPr>
          </a:p>
        </p:txBody>
      </p:sp>
      <p:sp>
        <p:nvSpPr>
          <p:cNvPr id="9" name="Text Placeholder 2"/>
          <p:cNvSpPr>
            <a:spLocks noGrp="1"/>
          </p:cNvSpPr>
          <p:nvPr>
            <p:ph idx="1"/>
          </p:nvPr>
        </p:nvSpPr>
        <p:spPr bwMode="auto">
          <a:xfrm>
            <a:off x="4572000" y="1452881"/>
            <a:ext cx="6629400" cy="417789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chemeClr val="bg1"/>
              </a:buClr>
              <a:defRPr>
                <a:solidFill>
                  <a:schemeClr val="bg1"/>
                </a:solidFill>
              </a:defRPr>
            </a:lvl1pPr>
            <a:lvl2pPr marL="460340" indent="-238107">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hasCustomPrompt="1"/>
          </p:nvPr>
        </p:nvSpPr>
        <p:spPr>
          <a:xfrm>
            <a:off x="596049" y="640087"/>
            <a:ext cx="3129295" cy="5211156"/>
          </a:xfrm>
          <a:prstGeom prst="rect">
            <a:avLst/>
          </a:prstGeom>
        </p:spPr>
        <p:txBody>
          <a:bodyPr anchor="t"/>
          <a:lstStyle>
            <a:lvl1pPr>
              <a:defRPr sz="3733" b="1" i="0" spc="-67" baseline="0">
                <a:solidFill>
                  <a:schemeClr val="tx1"/>
                </a:solidFill>
                <a:latin typeface="Arial Bold"/>
                <a:ea typeface="Arial Bold"/>
                <a:cs typeface="Arial Bold"/>
              </a:defRPr>
            </a:lvl1pPr>
          </a:lstStyle>
          <a:p>
            <a:r>
              <a:rPr lang="en-US" dirty="0"/>
              <a:t>Click to edit master title style</a:t>
            </a:r>
          </a:p>
        </p:txBody>
      </p:sp>
      <p:sp>
        <p:nvSpPr>
          <p:cNvPr id="13" name="Content Placeholder 12">
            <a:extLst>
              <a:ext uri="{FF2B5EF4-FFF2-40B4-BE49-F238E27FC236}">
                <a16:creationId xmlns:a16="http://schemas.microsoft.com/office/drawing/2014/main" id="{22349B43-504D-A04A-BEB5-7897B4FB56B6}"/>
              </a:ext>
            </a:extLst>
          </p:cNvPr>
          <p:cNvSpPr>
            <a:spLocks noGrp="1"/>
          </p:cNvSpPr>
          <p:nvPr>
            <p:ph sz="quarter" idx="14"/>
          </p:nvPr>
        </p:nvSpPr>
        <p:spPr>
          <a:xfrm>
            <a:off x="4572011" y="5741738"/>
            <a:ext cx="5902652" cy="198716"/>
          </a:xfrm>
          <a:prstGeom prst="rect">
            <a:avLst/>
          </a:prstGeom>
        </p:spPr>
        <p:txBody>
          <a:bodyPr lIns="0">
            <a:normAutofit/>
          </a:bodyPr>
          <a:lstStyle>
            <a:lvl1pPr marL="0" indent="0" algn="l">
              <a:buNone/>
              <a:defRPr lang="en-US" sz="933" b="0" i="0" u="none" kern="1200" spc="0" baseline="0" dirty="0" smtClean="0">
                <a:solidFill>
                  <a:schemeClr val="tx1"/>
                </a:solidFill>
                <a:latin typeface="Arial Regular"/>
                <a:ea typeface="ヒラギノ角ゴ Pro W3" charset="0"/>
                <a:cs typeface="Arial Regular"/>
              </a:defRPr>
            </a:lvl1pPr>
          </a:lstStyle>
          <a:p>
            <a:pPr lvl="0"/>
            <a:r>
              <a:rPr lang="en-US" dirty="0"/>
              <a:t>Edit Master text styles</a:t>
            </a:r>
          </a:p>
        </p:txBody>
      </p:sp>
      <p:sp>
        <p:nvSpPr>
          <p:cNvPr id="17" name="Text Placeholder 2">
            <a:extLst>
              <a:ext uri="{FF2B5EF4-FFF2-40B4-BE49-F238E27FC236}">
                <a16:creationId xmlns:a16="http://schemas.microsoft.com/office/drawing/2014/main" id="{EDCA6F60-9518-AE47-BC29-77491BB95684}"/>
              </a:ext>
            </a:extLst>
          </p:cNvPr>
          <p:cNvSpPr>
            <a:spLocks noGrp="1"/>
          </p:cNvSpPr>
          <p:nvPr>
            <p:ph type="body" sz="quarter" idx="10"/>
          </p:nvPr>
        </p:nvSpPr>
        <p:spPr>
          <a:xfrm>
            <a:off x="4572003" y="634044"/>
            <a:ext cx="4602692" cy="509165"/>
          </a:xfrm>
          <a:prstGeom prst="rect">
            <a:avLst/>
          </a:prstGeom>
          <a:noFill/>
          <a:ln>
            <a:noFill/>
          </a:ln>
        </p:spPr>
        <p:txBody>
          <a:bodyPr wrap="square" lIns="0" anchor="b">
            <a:noAutofit/>
          </a:bodyPr>
          <a:lstStyle>
            <a:lvl1pPr marL="0" indent="0" algn="l" defTabSz="914354" rtl="0" eaLnBrk="1" latinLnBrk="0" hangingPunct="1">
              <a:buNone/>
              <a:defRPr lang="en-US" sz="2133" b="1" i="0" kern="1200" spc="0" baseline="0" dirty="0" smtClean="0">
                <a:solidFill>
                  <a:schemeClr val="tx1"/>
                </a:solidFill>
                <a:latin typeface="Arial Bold"/>
                <a:ea typeface="ヒラギノ角ゴ Pro W3" charset="0"/>
                <a:cs typeface="Arial Bold"/>
              </a:defRPr>
            </a:lvl1pPr>
          </a:lstStyle>
          <a:p>
            <a:pPr marL="0" lvl="0" defTabSz="914354" latinLnBrk="0"/>
            <a:r>
              <a:rPr lang="en-US"/>
              <a:t>Edit Master text styles</a:t>
            </a:r>
          </a:p>
        </p:txBody>
      </p:sp>
      <p:sp>
        <p:nvSpPr>
          <p:cNvPr id="19" name="Text Placeholder 11">
            <a:extLst>
              <a:ext uri="{FF2B5EF4-FFF2-40B4-BE49-F238E27FC236}">
                <a16:creationId xmlns:a16="http://schemas.microsoft.com/office/drawing/2014/main" id="{511ED62E-3749-4E4B-A013-430125D8078C}"/>
              </a:ext>
            </a:extLst>
          </p:cNvPr>
          <p:cNvSpPr>
            <a:spLocks noGrp="1"/>
          </p:cNvSpPr>
          <p:nvPr>
            <p:ph type="body" sz="quarter" idx="11"/>
          </p:nvPr>
        </p:nvSpPr>
        <p:spPr>
          <a:xfrm>
            <a:off x="9363378" y="634044"/>
            <a:ext cx="1838033" cy="506544"/>
          </a:xfrm>
          <a:prstGeom prst="rect">
            <a:avLst/>
          </a:prstGeom>
          <a:noFill/>
          <a:ln>
            <a:noFill/>
          </a:ln>
        </p:spPr>
        <p:txBody>
          <a:bodyPr wrap="square" rIns="0" anchor="b">
            <a:noAutofit/>
          </a:bodyPr>
          <a:lstStyle>
            <a:lvl1pPr marL="0" indent="0" algn="r">
              <a:buClr>
                <a:schemeClr val="tx1"/>
              </a:buClr>
              <a:buNone/>
              <a:tabLst/>
              <a:defRPr lang="en-US" sz="1067" b="0" i="0" kern="1200" spc="0" baseline="0" dirty="0" smtClean="0">
                <a:solidFill>
                  <a:schemeClr val="accent3"/>
                </a:solidFill>
                <a:latin typeface="Arial Regular"/>
                <a:ea typeface="ヒラギノ角ゴ Pro W3" charset="0"/>
                <a:cs typeface="Arial Regular"/>
              </a:defRPr>
            </a:lvl1pPr>
          </a:lstStyle>
          <a:p>
            <a:pPr marL="0" lvl="0" algn="r" defTabSz="914354" latinLnBrk="0"/>
            <a:r>
              <a:rPr lang="en-US"/>
              <a:t>Edit Master text styles</a:t>
            </a:r>
          </a:p>
        </p:txBody>
      </p:sp>
      <p:sp>
        <p:nvSpPr>
          <p:cNvPr id="11"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3102270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lumn Uneven">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3" y="634044"/>
            <a:ext cx="4602692" cy="509165"/>
          </a:xfrm>
          <a:prstGeom prst="rect">
            <a:avLst/>
          </a:prstGeom>
          <a:noFill/>
          <a:ln>
            <a:noFill/>
          </a:ln>
        </p:spPr>
        <p:txBody>
          <a:bodyPr wrap="square" lIns="0" anchor="b">
            <a:noAutofit/>
          </a:bodyPr>
          <a:lstStyle>
            <a:lvl1pPr marL="0" indent="0" algn="l" defTabSz="914354" rtl="0" eaLnBrk="1" latinLnBrk="0" hangingPunct="1">
              <a:buNone/>
              <a:defRPr lang="en-US" sz="2133" b="1" i="0" kern="1200" spc="0" baseline="0" dirty="0" smtClean="0">
                <a:solidFill>
                  <a:schemeClr val="tx1"/>
                </a:solidFill>
                <a:latin typeface="Arial Bold"/>
                <a:ea typeface="ヒラギノ角ゴ Pro W3" charset="0"/>
                <a:cs typeface="Arial Bold"/>
              </a:defRPr>
            </a:lvl1pPr>
          </a:lstStyle>
          <a:p>
            <a:pPr marL="0" lvl="0" defTabSz="914354" latinLnBrk="0"/>
            <a:r>
              <a:rPr lang="en-US"/>
              <a:t>Edit Master text styles</a:t>
            </a:r>
          </a:p>
        </p:txBody>
      </p:sp>
      <p:sp>
        <p:nvSpPr>
          <p:cNvPr id="22" name="Text Placeholder 11"/>
          <p:cNvSpPr>
            <a:spLocks noGrp="1"/>
          </p:cNvSpPr>
          <p:nvPr>
            <p:ph type="body" sz="quarter" idx="11"/>
          </p:nvPr>
        </p:nvSpPr>
        <p:spPr>
          <a:xfrm>
            <a:off x="9363378" y="634044"/>
            <a:ext cx="1838033" cy="506544"/>
          </a:xfrm>
          <a:prstGeom prst="rect">
            <a:avLst/>
          </a:prstGeom>
          <a:noFill/>
          <a:ln>
            <a:noFill/>
          </a:ln>
        </p:spPr>
        <p:txBody>
          <a:bodyPr wrap="square" rIns="0" anchor="b">
            <a:noAutofit/>
          </a:bodyPr>
          <a:lstStyle>
            <a:lvl1pPr marL="0" indent="0" algn="r">
              <a:buClr>
                <a:schemeClr val="tx1"/>
              </a:buClr>
              <a:buNone/>
              <a:tabLst/>
              <a:defRPr lang="en-US" sz="1067" b="0" i="0" kern="1200" spc="0" baseline="0" dirty="0" smtClean="0">
                <a:solidFill>
                  <a:schemeClr val="accent3"/>
                </a:solidFill>
                <a:latin typeface="Arial Regular"/>
                <a:ea typeface="ヒラギノ角ゴ Pro W3" charset="0"/>
                <a:cs typeface="Arial Regular"/>
              </a:defRPr>
            </a:lvl1pPr>
          </a:lstStyle>
          <a:p>
            <a:pPr marL="0" lvl="0" algn="r" defTabSz="914354" latinLnBrk="0"/>
            <a:r>
              <a:rPr lang="en-US"/>
              <a:t>Edit Master text styles</a:t>
            </a:r>
          </a:p>
        </p:txBody>
      </p:sp>
      <p:sp>
        <p:nvSpPr>
          <p:cNvPr id="12" name="Title 1"/>
          <p:cNvSpPr>
            <a:spLocks noGrp="1"/>
          </p:cNvSpPr>
          <p:nvPr>
            <p:ph type="title" hasCustomPrompt="1"/>
          </p:nvPr>
        </p:nvSpPr>
        <p:spPr>
          <a:xfrm>
            <a:off x="596039" y="640087"/>
            <a:ext cx="3151872" cy="5211156"/>
          </a:xfrm>
          <a:prstGeom prst="rect">
            <a:avLst/>
          </a:prstGeom>
        </p:spPr>
        <p:txBody>
          <a:bodyPr anchor="t">
            <a:normAutofit/>
          </a:bodyPr>
          <a:lstStyle>
            <a:lvl1pPr>
              <a:defRPr sz="3733" b="1" i="0" spc="-67" baseline="0">
                <a:solidFill>
                  <a:schemeClr val="tx2"/>
                </a:solidFill>
                <a:latin typeface="Arial Bold"/>
                <a:ea typeface="Arial Bold"/>
                <a:cs typeface="Arial Bold"/>
              </a:defRPr>
            </a:lvl1pPr>
          </a:lstStyle>
          <a:p>
            <a:r>
              <a:rPr lang="en-US" dirty="0"/>
              <a:t>Click to edit master title style</a:t>
            </a:r>
          </a:p>
        </p:txBody>
      </p:sp>
      <p:sp>
        <p:nvSpPr>
          <p:cNvPr id="8"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
        <p:nvSpPr>
          <p:cNvPr id="10" name="Text Placeholder 2"/>
          <p:cNvSpPr>
            <a:spLocks noGrp="1"/>
          </p:cNvSpPr>
          <p:nvPr>
            <p:ph idx="1"/>
          </p:nvPr>
        </p:nvSpPr>
        <p:spPr bwMode="auto">
          <a:xfrm>
            <a:off x="4572000" y="1452881"/>
            <a:ext cx="6629400" cy="417789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chemeClr val="bg1"/>
              </a:buClr>
              <a:defRPr>
                <a:solidFill>
                  <a:schemeClr val="bg1"/>
                </a:solidFill>
              </a:defRPr>
            </a:lvl1pPr>
            <a:lvl2pPr marL="460340" indent="-238107">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2">
            <a:extLst>
              <a:ext uri="{FF2B5EF4-FFF2-40B4-BE49-F238E27FC236}">
                <a16:creationId xmlns:a16="http://schemas.microsoft.com/office/drawing/2014/main" id="{22349B43-504D-A04A-BEB5-7897B4FB56B6}"/>
              </a:ext>
            </a:extLst>
          </p:cNvPr>
          <p:cNvSpPr>
            <a:spLocks noGrp="1"/>
          </p:cNvSpPr>
          <p:nvPr>
            <p:ph sz="quarter" idx="14"/>
          </p:nvPr>
        </p:nvSpPr>
        <p:spPr>
          <a:xfrm>
            <a:off x="4572011" y="5741738"/>
            <a:ext cx="5902652" cy="198716"/>
          </a:xfrm>
          <a:prstGeom prst="rect">
            <a:avLst/>
          </a:prstGeom>
        </p:spPr>
        <p:txBody>
          <a:bodyPr lIns="0">
            <a:normAutofit/>
          </a:bodyPr>
          <a:lstStyle>
            <a:lvl1pPr marL="0" indent="0" algn="l">
              <a:buNone/>
              <a:defRPr lang="en-US" sz="933" b="0" i="0" u="none" kern="1200" spc="0" baseline="0" dirty="0" smtClean="0">
                <a:solidFill>
                  <a:schemeClr val="tx1"/>
                </a:solidFill>
                <a:latin typeface="Arial Regular"/>
                <a:ea typeface="ヒラギノ角ゴ Pro W3" charset="0"/>
                <a:cs typeface="Arial Regular"/>
              </a:defRPr>
            </a:lvl1pPr>
          </a:lstStyle>
          <a:p>
            <a:pPr lvl="0"/>
            <a:r>
              <a:rPr lang="en-US"/>
              <a:t>Edit Master text styles</a:t>
            </a:r>
          </a:p>
        </p:txBody>
      </p:sp>
    </p:spTree>
    <p:extLst>
      <p:ext uri="{BB962C8B-B14F-4D97-AF65-F5344CB8AC3E}">
        <p14:creationId xmlns:p14="http://schemas.microsoft.com/office/powerpoint/2010/main" val="2990484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10" name="Text Placeholder 17">
            <a:extLst>
              <a:ext uri="{FF2B5EF4-FFF2-40B4-BE49-F238E27FC236}">
                <a16:creationId xmlns:a16="http://schemas.microsoft.com/office/drawing/2014/main" id="{56FBAC50-0E6A-F444-BC5A-1C3D878B1B39}"/>
              </a:ext>
            </a:extLst>
          </p:cNvPr>
          <p:cNvSpPr>
            <a:spLocks noGrp="1"/>
          </p:cNvSpPr>
          <p:nvPr>
            <p:ph idx="1"/>
          </p:nvPr>
        </p:nvSpPr>
        <p:spPr>
          <a:xfrm>
            <a:off x="609600" y="1658296"/>
            <a:ext cx="10515600" cy="4349749"/>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a:extLst>
              <a:ext uri="{FF2B5EF4-FFF2-40B4-BE49-F238E27FC236}">
                <a16:creationId xmlns:a16="http://schemas.microsoft.com/office/drawing/2014/main" id="{74EC3810-B220-0E43-90BE-1EED7A66762D}"/>
              </a:ext>
            </a:extLst>
          </p:cNvPr>
          <p:cNvSpPr txBox="1"/>
          <p:nvPr/>
        </p:nvSpPr>
        <p:spPr>
          <a:xfrm>
            <a:off x="643467" y="6417733"/>
            <a:ext cx="0" cy="0"/>
          </a:xfrm>
          <a:prstGeom prst="rect">
            <a:avLst/>
          </a:prstGeom>
        </p:spPr>
        <p:txBody>
          <a:bodyPr vert="horz" wrap="none" lIns="121920" tIns="60960" rIns="121920" bIns="60960" rtlCol="0">
            <a:noAutofit/>
          </a:bodyPr>
          <a:lstStyle/>
          <a:p>
            <a:pPr marL="0" indent="0" algn="l">
              <a:spcBef>
                <a:spcPts val="0"/>
              </a:spcBef>
              <a:buFont typeface="Arial"/>
              <a:buNone/>
            </a:pPr>
            <a:endParaRPr lang="en-US" sz="3200" b="1" dirty="0">
              <a:solidFill>
                <a:srgbClr val="00164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4B88050-5855-754D-B6D1-27F5E829201E}"/>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1" name="Footer Placeholder 1">
            <a:extLst>
              <a:ext uri="{FF2B5EF4-FFF2-40B4-BE49-F238E27FC236}">
                <a16:creationId xmlns:a16="http://schemas.microsoft.com/office/drawing/2014/main" id="{248D9E72-72C2-A744-B9ED-14BA26620449}"/>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436439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ndard Slide W/ Small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4" name="Content Placeholder 2"/>
          <p:cNvSpPr>
            <a:spLocks noGrp="1"/>
          </p:cNvSpPr>
          <p:nvPr>
            <p:ph sz="half" idx="1"/>
          </p:nvPr>
        </p:nvSpPr>
        <p:spPr>
          <a:xfrm>
            <a:off x="609600" y="1658295"/>
            <a:ext cx="8327149" cy="4349749"/>
          </a:xfrm>
          <a:prstGeom prst="rect">
            <a:avLst/>
          </a:prstGeom>
        </p:spPr>
        <p:txBody>
          <a:bodyPr>
            <a:noAutofit/>
          </a:bodyPr>
          <a:lstStyle>
            <a:lvl1pPr marL="228589" indent="-228589">
              <a:lnSpc>
                <a:spcPct val="100000"/>
              </a:lnSpc>
              <a:spcBef>
                <a:spcPts val="0"/>
              </a:spcBef>
              <a:tabLst/>
              <a:defRPr sz="2400">
                <a:solidFill>
                  <a:srgbClr val="4E4540"/>
                </a:solidFill>
              </a:defRPr>
            </a:lvl1pPr>
            <a:lvl2pPr>
              <a:lnSpc>
                <a:spcPct val="100000"/>
              </a:lnSpc>
              <a:spcBef>
                <a:spcPts val="0"/>
              </a:spcBef>
              <a:defRPr sz="1800">
                <a:solidFill>
                  <a:srgbClr val="4E4540"/>
                </a:solidFill>
              </a:defRPr>
            </a:lvl2pPr>
            <a:lvl3pPr>
              <a:lnSpc>
                <a:spcPct val="100000"/>
              </a:lnSpc>
              <a:spcBef>
                <a:spcPts val="0"/>
              </a:spcBef>
              <a:defRPr sz="1600">
                <a:solidFill>
                  <a:srgbClr val="4E4540"/>
                </a:solidFill>
              </a:defRPr>
            </a:lvl3pPr>
            <a:lvl4pPr>
              <a:lnSpc>
                <a:spcPct val="100000"/>
              </a:lnSpc>
              <a:spcBef>
                <a:spcPts val="0"/>
              </a:spcBef>
              <a:defRPr sz="1400">
                <a:solidFill>
                  <a:srgbClr val="4E4540"/>
                </a:solidFill>
              </a:defRPr>
            </a:lvl4pPr>
            <a:lvl5pPr>
              <a:defRPr sz="1400">
                <a:solidFill>
                  <a:schemeClr val="accent3"/>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half" idx="10"/>
          </p:nvPr>
        </p:nvSpPr>
        <p:spPr>
          <a:xfrm>
            <a:off x="9269266" y="1658296"/>
            <a:ext cx="2313134" cy="4349747"/>
          </a:xfrm>
          <a:prstGeom prst="rect">
            <a:avLst/>
          </a:prstGeom>
        </p:spPr>
        <p:txBody>
          <a:bodyPr>
            <a:noAutofit/>
          </a:bodyPr>
          <a:lstStyle>
            <a:lvl1pPr marL="0" indent="0">
              <a:buNone/>
              <a:defRPr sz="1867" b="0">
                <a:solidFill>
                  <a:srgbClr val="4E4540"/>
                </a:solidFill>
              </a:defRPr>
            </a:lvl1pPr>
            <a:lvl2pPr marL="609570" indent="0">
              <a:buNone/>
              <a:defRPr sz="1333"/>
            </a:lvl2pPr>
            <a:lvl3pPr marL="1219140" indent="0">
              <a:buNone/>
              <a:defRPr sz="1333"/>
            </a:lvl3pPr>
            <a:lvl4pPr marL="1828709" indent="0">
              <a:buNone/>
              <a:defRPr sz="1333"/>
            </a:lvl4pPr>
            <a:lvl5pPr marL="2438278" indent="0">
              <a:buNone/>
              <a:defRPr sz="1333"/>
            </a:lvl5pPr>
            <a:lvl6pPr>
              <a:defRPr sz="2400"/>
            </a:lvl6pPr>
            <a:lvl7pPr>
              <a:defRPr sz="2400"/>
            </a:lvl7pPr>
            <a:lvl8pPr>
              <a:defRPr sz="2400"/>
            </a:lvl8pPr>
            <a:lvl9pPr>
              <a:defRPr sz="2400"/>
            </a:lvl9pPr>
          </a:lstStyle>
          <a:p>
            <a:pPr lvl="0"/>
            <a:r>
              <a:rPr lang="en-US"/>
              <a:t>Edit Master text styles</a:t>
            </a:r>
          </a:p>
          <a:p>
            <a:pPr lvl="1"/>
            <a:r>
              <a:rPr lang="en-US"/>
              <a:t>Second level</a:t>
            </a:r>
          </a:p>
        </p:txBody>
      </p:sp>
      <p:sp>
        <p:nvSpPr>
          <p:cNvPr id="11" name="Footer Placeholder 1">
            <a:extLst>
              <a:ext uri="{FF2B5EF4-FFF2-40B4-BE49-F238E27FC236}">
                <a16:creationId xmlns:a16="http://schemas.microsoft.com/office/drawing/2014/main" id="{6B290EBC-C250-0143-92CF-639A3B806F67}"/>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790766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ndard Slide 2 Column">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609599" y="1658296"/>
            <a:ext cx="5209583" cy="4349749"/>
          </a:xfrm>
          <a:prstGeom prst="rect">
            <a:avLst/>
          </a:prstGeom>
        </p:spPr>
        <p:txBody>
          <a:bodyPr>
            <a:noAutofit/>
          </a:bodyPr>
          <a:lstStyle>
            <a:lvl1pPr marL="228589" indent="-228589">
              <a:lnSpc>
                <a:spcPct val="100000"/>
              </a:lnSpc>
              <a:spcBef>
                <a:spcPts val="0"/>
              </a:spcBef>
              <a:tabLst/>
              <a:defRPr sz="2400">
                <a:solidFill>
                  <a:srgbClr val="4E4540"/>
                </a:solidFill>
              </a:defRPr>
            </a:lvl1pPr>
            <a:lvl2pPr>
              <a:lnSpc>
                <a:spcPct val="100000"/>
              </a:lnSpc>
              <a:spcBef>
                <a:spcPts val="0"/>
              </a:spcBef>
              <a:defRPr sz="18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6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chemeClr val="accent3"/>
                </a:solidFill>
                <a:latin typeface="Arial" panose="020B0604020202020204" pitchFamily="34" charset="0"/>
                <a:cs typeface="Arial" panose="020B0604020202020204" pitchFamily="34" charset="0"/>
              </a:defRPr>
            </a:lvl4pPr>
            <a:lvl5pPr>
              <a:defRPr sz="1400">
                <a:solidFill>
                  <a:schemeClr val="accent3"/>
                </a:solidFill>
                <a:latin typeface="+mn-lt"/>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6" name="Content Placeholder 2"/>
          <p:cNvSpPr>
            <a:spLocks noGrp="1"/>
          </p:cNvSpPr>
          <p:nvPr>
            <p:ph sz="half" idx="10"/>
          </p:nvPr>
        </p:nvSpPr>
        <p:spPr>
          <a:xfrm>
            <a:off x="6223906" y="1658296"/>
            <a:ext cx="5212080" cy="4349749"/>
          </a:xfrm>
          <a:prstGeom prst="rect">
            <a:avLst/>
          </a:prstGeom>
        </p:spPr>
        <p:txBody>
          <a:bodyPr>
            <a:noAutofit/>
          </a:bodyPr>
          <a:lstStyle>
            <a:lvl1pPr marL="228589" indent="-228589">
              <a:lnSpc>
                <a:spcPct val="100000"/>
              </a:lnSpc>
              <a:spcBef>
                <a:spcPts val="0"/>
              </a:spcBef>
              <a:tabLst/>
              <a:defRPr sz="2400">
                <a:solidFill>
                  <a:srgbClr val="4E4540"/>
                </a:solidFill>
              </a:defRPr>
            </a:lvl1pPr>
            <a:lvl2pPr>
              <a:lnSpc>
                <a:spcPct val="100000"/>
              </a:lnSpc>
              <a:spcBef>
                <a:spcPts val="0"/>
              </a:spcBef>
              <a:defRPr sz="18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6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rgbClr val="4E4540"/>
                </a:solidFill>
                <a:latin typeface="Arial" panose="020B0604020202020204" pitchFamily="34" charset="0"/>
                <a:cs typeface="Arial" panose="020B0604020202020204" pitchFamily="34" charset="0"/>
              </a:defRPr>
            </a:lvl4pPr>
            <a:lvl5pPr>
              <a:defRPr sz="1400">
                <a:solidFill>
                  <a:schemeClr val="accent3"/>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
            <a:extLst>
              <a:ext uri="{FF2B5EF4-FFF2-40B4-BE49-F238E27FC236}">
                <a16:creationId xmlns:a16="http://schemas.microsoft.com/office/drawing/2014/main" id="{E2B74776-0A09-6F45-B76E-A50A9BF6B377}"/>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1814120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609600" y="1658296"/>
            <a:ext cx="3383280" cy="4349749"/>
          </a:xfrm>
          <a:prstGeom prst="rect">
            <a:avLst/>
          </a:prstGeom>
        </p:spPr>
        <p:txBody>
          <a:bodyPr>
            <a:noAutofit/>
          </a:bodyPr>
          <a:lstStyle>
            <a:lvl1pPr marL="228589" indent="-228589">
              <a:lnSpc>
                <a:spcPct val="100000"/>
              </a:lnSpc>
              <a:spcBef>
                <a:spcPts val="0"/>
              </a:spcBef>
              <a:tabLst/>
              <a:defRPr sz="1800">
                <a:solidFill>
                  <a:srgbClr val="4E4540"/>
                </a:solidFill>
              </a:defRPr>
            </a:lvl1pPr>
            <a:lvl2pPr>
              <a:lnSpc>
                <a:spcPct val="100000"/>
              </a:lnSpc>
              <a:spcBef>
                <a:spcPts val="0"/>
              </a:spcBef>
              <a:defRPr sz="16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4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rgbClr val="4E4540"/>
                </a:solidFill>
                <a:latin typeface="Arial" panose="020B0604020202020204" pitchFamily="34" charset="0"/>
                <a:cs typeface="Arial" panose="020B0604020202020204" pitchFamily="34" charset="0"/>
              </a:defRPr>
            </a:lvl4pPr>
            <a:lvl5pPr>
              <a:defRPr sz="1867">
                <a:solidFill>
                  <a:schemeClr val="tx1"/>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Title 1"/>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EE22D488-BAA3-B846-866B-5889189F2B50}"/>
              </a:ext>
            </a:extLst>
          </p:cNvPr>
          <p:cNvSpPr>
            <a:spLocks noGrp="1"/>
          </p:cNvSpPr>
          <p:nvPr>
            <p:ph sz="half" idx="10"/>
          </p:nvPr>
        </p:nvSpPr>
        <p:spPr>
          <a:xfrm>
            <a:off x="4410892" y="1658296"/>
            <a:ext cx="3383280" cy="4349749"/>
          </a:xfrm>
          <a:prstGeom prst="rect">
            <a:avLst/>
          </a:prstGeom>
        </p:spPr>
        <p:txBody>
          <a:bodyPr>
            <a:noAutofit/>
          </a:bodyPr>
          <a:lstStyle>
            <a:lvl1pPr marL="228589" indent="-228589">
              <a:lnSpc>
                <a:spcPct val="100000"/>
              </a:lnSpc>
              <a:spcBef>
                <a:spcPts val="0"/>
              </a:spcBef>
              <a:tabLst/>
              <a:defRPr sz="1800">
                <a:solidFill>
                  <a:srgbClr val="4E4540"/>
                </a:solidFill>
              </a:defRPr>
            </a:lvl1pPr>
            <a:lvl2pPr>
              <a:lnSpc>
                <a:spcPct val="100000"/>
              </a:lnSpc>
              <a:spcBef>
                <a:spcPts val="0"/>
              </a:spcBef>
              <a:defRPr sz="16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4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rgbClr val="4E4540"/>
                </a:solidFill>
                <a:latin typeface="Arial" panose="020B0604020202020204" pitchFamily="34" charset="0"/>
                <a:cs typeface="Arial" panose="020B0604020202020204" pitchFamily="34" charset="0"/>
              </a:defRPr>
            </a:lvl4pPr>
            <a:lvl5pPr>
              <a:defRPr sz="1867">
                <a:solidFill>
                  <a:schemeClr val="tx1"/>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Content Placeholder 2">
            <a:extLst>
              <a:ext uri="{FF2B5EF4-FFF2-40B4-BE49-F238E27FC236}">
                <a16:creationId xmlns:a16="http://schemas.microsoft.com/office/drawing/2014/main" id="{C12096EE-FD27-024F-92C7-F21530130DA3}"/>
              </a:ext>
            </a:extLst>
          </p:cNvPr>
          <p:cNvSpPr>
            <a:spLocks noGrp="1"/>
          </p:cNvSpPr>
          <p:nvPr>
            <p:ph sz="half" idx="11"/>
          </p:nvPr>
        </p:nvSpPr>
        <p:spPr>
          <a:xfrm>
            <a:off x="8199120" y="1658296"/>
            <a:ext cx="3383280" cy="4349749"/>
          </a:xfrm>
          <a:prstGeom prst="rect">
            <a:avLst/>
          </a:prstGeom>
        </p:spPr>
        <p:txBody>
          <a:bodyPr>
            <a:noAutofit/>
          </a:bodyPr>
          <a:lstStyle>
            <a:lvl1pPr marL="228589" indent="-228589">
              <a:lnSpc>
                <a:spcPct val="100000"/>
              </a:lnSpc>
              <a:spcBef>
                <a:spcPts val="0"/>
              </a:spcBef>
              <a:tabLst/>
              <a:defRPr sz="1800">
                <a:solidFill>
                  <a:srgbClr val="4E4540"/>
                </a:solidFill>
              </a:defRPr>
            </a:lvl1pPr>
            <a:lvl2pPr>
              <a:lnSpc>
                <a:spcPct val="100000"/>
              </a:lnSpc>
              <a:spcBef>
                <a:spcPts val="0"/>
              </a:spcBef>
              <a:defRPr sz="16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4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rgbClr val="4E4540"/>
                </a:solidFill>
                <a:latin typeface="Arial" panose="020B0604020202020204" pitchFamily="34" charset="0"/>
                <a:cs typeface="Arial" panose="020B0604020202020204" pitchFamily="34" charset="0"/>
              </a:defRPr>
            </a:lvl4pPr>
            <a:lvl5pPr>
              <a:defRPr sz="1867">
                <a:solidFill>
                  <a:schemeClr val="tx1"/>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Footer Placeholder 1">
            <a:extLst>
              <a:ext uri="{FF2B5EF4-FFF2-40B4-BE49-F238E27FC236}">
                <a16:creationId xmlns:a16="http://schemas.microsoft.com/office/drawing/2014/main" id="{7DDE8AA2-E6CC-A241-9E75-D0EDF477378B}"/>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486450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0876D6-27D9-5046-8D93-94C5B3C882B5}"/>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0"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12894963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 w/ Photo Sec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217303"/>
            <a:ext cx="3193144" cy="715963"/>
          </a:xfrm>
          <a:prstGeom prst="rect">
            <a:avLst/>
          </a:prstGeom>
        </p:spPr>
        <p:txBody>
          <a:bodyPr anchor="b">
            <a:noAutofit/>
          </a:bodyPr>
          <a:lstStyle>
            <a:lvl1pPr marL="0" indent="0" algn="ctr">
              <a:buNone/>
              <a:defRPr sz="1600">
                <a:latin typeface="Georgia" panose="02040502050405020303" pitchFamily="18" charset="0"/>
              </a:defRPr>
            </a:lvl1pPr>
            <a:lvl2pPr marL="0" indent="0">
              <a:buSzPct val="100000"/>
              <a:buFontTx/>
              <a:buNone/>
              <a:defRPr sz="2933"/>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9" name="Content Placeholder 2"/>
          <p:cNvSpPr>
            <a:spLocks noGrp="1"/>
          </p:cNvSpPr>
          <p:nvPr>
            <p:ph idx="10"/>
          </p:nvPr>
        </p:nvSpPr>
        <p:spPr>
          <a:xfrm>
            <a:off x="609600" y="4047574"/>
            <a:ext cx="3193144" cy="1981201"/>
          </a:xfrm>
          <a:prstGeom prst="rect">
            <a:avLst/>
          </a:prstGeom>
        </p:spPr>
        <p:txBody>
          <a:bodyPr>
            <a:normAutofit/>
          </a:bodyPr>
          <a:lstStyle>
            <a:lvl1pPr marL="228589" indent="-228589">
              <a:lnSpc>
                <a:spcPct val="114000"/>
              </a:lnSpc>
              <a:buFont typeface="Arial" panose="020B0604020202020204" pitchFamily="34" charset="0"/>
              <a:buChar char="•"/>
              <a:defRPr sz="1400" b="0" i="0">
                <a:latin typeface="+mn-lt"/>
                <a:cs typeface="Arial Regular"/>
              </a:defRPr>
            </a:lvl1pPr>
            <a:lvl2pPr marL="0" indent="0">
              <a:buSzPct val="100000"/>
              <a:buFontTx/>
              <a:buNone/>
              <a:defRPr sz="2667">
                <a:latin typeface="Gotham Thin" pitchFamily="50" charset="0"/>
                <a:cs typeface="Gotham Thin" pitchFamily="50" charset="0"/>
              </a:defRPr>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dirty="0"/>
              <a:t>Edit Master text styles</a:t>
            </a:r>
          </a:p>
        </p:txBody>
      </p:sp>
      <p:sp>
        <p:nvSpPr>
          <p:cNvPr id="10" name="Content Placeholder 2"/>
          <p:cNvSpPr>
            <a:spLocks noGrp="1"/>
          </p:cNvSpPr>
          <p:nvPr>
            <p:ph idx="11"/>
          </p:nvPr>
        </p:nvSpPr>
        <p:spPr>
          <a:xfrm>
            <a:off x="4507895" y="3217303"/>
            <a:ext cx="3018973" cy="715963"/>
          </a:xfrm>
          <a:prstGeom prst="rect">
            <a:avLst/>
          </a:prstGeom>
        </p:spPr>
        <p:txBody>
          <a:bodyPr anchor="b">
            <a:noAutofit/>
          </a:bodyPr>
          <a:lstStyle>
            <a:lvl1pPr marL="0" indent="0" algn="ctr">
              <a:buNone/>
              <a:defRPr sz="1600">
                <a:latin typeface="Georgia" panose="02040502050405020303" pitchFamily="18" charset="0"/>
              </a:defRPr>
            </a:lvl1pPr>
            <a:lvl2pPr marL="0" indent="0">
              <a:buSzPct val="100000"/>
              <a:buFontTx/>
              <a:buNone/>
              <a:defRPr sz="2933"/>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11" name="Content Placeholder 2"/>
          <p:cNvSpPr>
            <a:spLocks noGrp="1"/>
          </p:cNvSpPr>
          <p:nvPr>
            <p:ph idx="12"/>
          </p:nvPr>
        </p:nvSpPr>
        <p:spPr>
          <a:xfrm>
            <a:off x="4507895" y="4047574"/>
            <a:ext cx="3018973" cy="1981201"/>
          </a:xfrm>
          <a:prstGeom prst="rect">
            <a:avLst/>
          </a:prstGeom>
        </p:spPr>
        <p:txBody>
          <a:bodyPr>
            <a:normAutofit/>
          </a:bodyPr>
          <a:lstStyle>
            <a:lvl1pPr marL="228589" indent="-228589">
              <a:lnSpc>
                <a:spcPct val="114000"/>
              </a:lnSpc>
              <a:buFont typeface="Arial" panose="020B0604020202020204" pitchFamily="34" charset="0"/>
              <a:buChar char="•"/>
              <a:defRPr sz="1400" b="0" i="0">
                <a:latin typeface="+mn-lt"/>
                <a:cs typeface="Arial Regular"/>
              </a:defRPr>
            </a:lvl1pPr>
            <a:lvl2pPr marL="0" indent="0">
              <a:buSzPct val="100000"/>
              <a:buFontTx/>
              <a:buNone/>
              <a:defRPr sz="2667">
                <a:latin typeface="Gotham Thin" pitchFamily="50" charset="0"/>
                <a:cs typeface="Gotham Thin" pitchFamily="50" charset="0"/>
              </a:defRPr>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12" name="Content Placeholder 2"/>
          <p:cNvSpPr>
            <a:spLocks noGrp="1"/>
          </p:cNvSpPr>
          <p:nvPr>
            <p:ph idx="13"/>
          </p:nvPr>
        </p:nvSpPr>
        <p:spPr>
          <a:xfrm>
            <a:off x="8232019" y="3217303"/>
            <a:ext cx="3350381" cy="715963"/>
          </a:xfrm>
          <a:prstGeom prst="rect">
            <a:avLst/>
          </a:prstGeom>
        </p:spPr>
        <p:txBody>
          <a:bodyPr anchor="b">
            <a:noAutofit/>
          </a:bodyPr>
          <a:lstStyle>
            <a:lvl1pPr marL="0" indent="0" algn="ctr">
              <a:buNone/>
              <a:defRPr sz="1600">
                <a:latin typeface="Georgia" panose="02040502050405020303" pitchFamily="18" charset="0"/>
              </a:defRPr>
            </a:lvl1pPr>
            <a:lvl2pPr marL="0" indent="0">
              <a:buSzPct val="100000"/>
              <a:buFontTx/>
              <a:buNone/>
              <a:defRPr sz="2933"/>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13" name="Content Placeholder 2"/>
          <p:cNvSpPr>
            <a:spLocks noGrp="1"/>
          </p:cNvSpPr>
          <p:nvPr>
            <p:ph idx="14"/>
          </p:nvPr>
        </p:nvSpPr>
        <p:spPr>
          <a:xfrm>
            <a:off x="8232019" y="4047574"/>
            <a:ext cx="3350381" cy="1981201"/>
          </a:xfrm>
          <a:prstGeom prst="rect">
            <a:avLst/>
          </a:prstGeom>
        </p:spPr>
        <p:txBody>
          <a:bodyPr>
            <a:normAutofit/>
          </a:bodyPr>
          <a:lstStyle>
            <a:lvl1pPr marL="228589" indent="-228589">
              <a:lnSpc>
                <a:spcPct val="114000"/>
              </a:lnSpc>
              <a:buFont typeface="Arial" panose="020B0604020202020204" pitchFamily="34" charset="0"/>
              <a:buChar char="•"/>
              <a:defRPr sz="1400" b="0" i="0">
                <a:latin typeface="+mn-lt"/>
                <a:cs typeface="Arial Regular"/>
              </a:defRPr>
            </a:lvl1pPr>
            <a:lvl2pPr marL="0" indent="0">
              <a:buSzPct val="100000"/>
              <a:buFontTx/>
              <a:buNone/>
              <a:defRPr sz="2667">
                <a:latin typeface="Gotham Thin" pitchFamily="50" charset="0"/>
                <a:cs typeface="Gotham Thin" pitchFamily="50" charset="0"/>
              </a:defRPr>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4" name="Title 3">
            <a:extLst>
              <a:ext uri="{FF2B5EF4-FFF2-40B4-BE49-F238E27FC236}">
                <a16:creationId xmlns:a16="http://schemas.microsoft.com/office/drawing/2014/main" id="{2702C863-C7DC-3043-81C0-478CDF8D709D}"/>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6" name="Picture Placeholder 4">
            <a:extLst>
              <a:ext uri="{FF2B5EF4-FFF2-40B4-BE49-F238E27FC236}">
                <a16:creationId xmlns:a16="http://schemas.microsoft.com/office/drawing/2014/main" id="{AA3073F7-2F26-4143-A1FD-2ADD81A274B8}"/>
              </a:ext>
            </a:extLst>
          </p:cNvPr>
          <p:cNvSpPr>
            <a:spLocks noGrp="1"/>
          </p:cNvSpPr>
          <p:nvPr>
            <p:ph type="pic" sz="quarter" idx="15"/>
          </p:nvPr>
        </p:nvSpPr>
        <p:spPr>
          <a:xfrm>
            <a:off x="1518040" y="1661242"/>
            <a:ext cx="1376184" cy="1347511"/>
          </a:xfrm>
          <a:prstGeom prst="ellipse">
            <a:avLst/>
          </a:prstGeom>
        </p:spPr>
        <p:txBody>
          <a:bodyPr anchor="ctr">
            <a:noAutofit/>
          </a:bodyPr>
          <a:lstStyle>
            <a:lvl1pPr marL="0" indent="0" algn="ctr">
              <a:buNone/>
              <a:defRPr sz="1467" b="1" i="0">
                <a:solidFill>
                  <a:schemeClr val="accent2"/>
                </a:solidFill>
                <a:latin typeface="Arial Bold"/>
                <a:cs typeface="Arial Bold"/>
              </a:defRPr>
            </a:lvl1pPr>
          </a:lstStyle>
          <a:p>
            <a:r>
              <a:rPr lang="en-US"/>
              <a:t>Click icon to add picture</a:t>
            </a:r>
            <a:endParaRPr lang="en-US" dirty="0"/>
          </a:p>
        </p:txBody>
      </p:sp>
      <p:sp>
        <p:nvSpPr>
          <p:cNvPr id="17" name="Picture Placeholder 4">
            <a:extLst>
              <a:ext uri="{FF2B5EF4-FFF2-40B4-BE49-F238E27FC236}">
                <a16:creationId xmlns:a16="http://schemas.microsoft.com/office/drawing/2014/main" id="{2C94971A-6D42-8B46-90D3-B61A837C75E1}"/>
              </a:ext>
            </a:extLst>
          </p:cNvPr>
          <p:cNvSpPr>
            <a:spLocks noGrp="1"/>
          </p:cNvSpPr>
          <p:nvPr>
            <p:ph type="pic" sz="quarter" idx="16"/>
          </p:nvPr>
        </p:nvSpPr>
        <p:spPr>
          <a:xfrm>
            <a:off x="5329289" y="1661242"/>
            <a:ext cx="1376185" cy="1347511"/>
          </a:xfrm>
          <a:prstGeom prst="ellipse">
            <a:avLst/>
          </a:prstGeom>
        </p:spPr>
        <p:txBody>
          <a:bodyPr anchor="ctr">
            <a:noAutofit/>
          </a:bodyPr>
          <a:lstStyle>
            <a:lvl1pPr marL="0" indent="0" algn="ctr">
              <a:buNone/>
              <a:defRPr sz="1467" b="1" i="0">
                <a:solidFill>
                  <a:schemeClr val="accent2"/>
                </a:solidFill>
                <a:latin typeface="Arial Bold"/>
                <a:cs typeface="Arial Bold"/>
              </a:defRPr>
            </a:lvl1pPr>
          </a:lstStyle>
          <a:p>
            <a:r>
              <a:rPr lang="en-US"/>
              <a:t>Click icon to add picture</a:t>
            </a:r>
            <a:endParaRPr lang="en-US" dirty="0"/>
          </a:p>
        </p:txBody>
      </p:sp>
      <p:sp>
        <p:nvSpPr>
          <p:cNvPr id="18" name="Picture Placeholder 4">
            <a:extLst>
              <a:ext uri="{FF2B5EF4-FFF2-40B4-BE49-F238E27FC236}">
                <a16:creationId xmlns:a16="http://schemas.microsoft.com/office/drawing/2014/main" id="{4E1C01E7-46F2-C548-BACD-02648DBD76A0}"/>
              </a:ext>
            </a:extLst>
          </p:cNvPr>
          <p:cNvSpPr>
            <a:spLocks noGrp="1"/>
          </p:cNvSpPr>
          <p:nvPr>
            <p:ph type="pic" sz="quarter" idx="17"/>
          </p:nvPr>
        </p:nvSpPr>
        <p:spPr>
          <a:xfrm>
            <a:off x="9219117" y="1642185"/>
            <a:ext cx="1376184" cy="1347511"/>
          </a:xfrm>
          <a:prstGeom prst="ellipse">
            <a:avLst/>
          </a:prstGeom>
        </p:spPr>
        <p:txBody>
          <a:bodyPr anchor="ctr">
            <a:noAutofit/>
          </a:bodyPr>
          <a:lstStyle>
            <a:lvl1pPr marL="0" indent="0" algn="ctr">
              <a:buNone/>
              <a:defRPr sz="1467" b="1" i="0">
                <a:solidFill>
                  <a:schemeClr val="accent2"/>
                </a:solidFill>
                <a:latin typeface="Arial Bold"/>
                <a:cs typeface="Arial Bold"/>
              </a:defRPr>
            </a:lvl1pPr>
          </a:lstStyle>
          <a:p>
            <a:r>
              <a:rPr lang="en-US"/>
              <a:t>Click icon to add picture</a:t>
            </a:r>
            <a:endParaRPr lang="en-US" dirty="0"/>
          </a:p>
        </p:txBody>
      </p:sp>
      <p:sp>
        <p:nvSpPr>
          <p:cNvPr id="15"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253631207"/>
      </p:ext>
    </p:extLst>
  </p:cSld>
  <p:clrMapOvr>
    <a:masterClrMapping/>
  </p:clrMapOvr>
  <p:extLst mod="1">
    <p:ext uri="{DCECCB84-F9BA-43D5-87BE-67443E8EF086}">
      <p15:sldGuideLst xmlns:p15="http://schemas.microsoft.com/office/powerpoint/2012/main">
        <p15:guide id="2" pos="2880">
          <p15:clr>
            <a:srgbClr val="FBAE40"/>
          </p15:clr>
        </p15:guide>
        <p15:guide id="4" orient="horz" pos="16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Orange Avenue Pattern">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727700"/>
          </a:xfrm>
          <a:prstGeom prst="rect">
            <a:avLst/>
          </a:prstGeom>
        </p:spPr>
      </p:pic>
      <p:sp>
        <p:nvSpPr>
          <p:cNvPr id="6" name="Title 1">
            <a:extLst>
              <a:ext uri="{FF2B5EF4-FFF2-40B4-BE49-F238E27FC236}">
                <a16:creationId xmlns:a16="http://schemas.microsoft.com/office/drawing/2014/main" id="{BAA6FA76-4335-1240-AA7D-0A3AB60CE3DE}"/>
              </a:ext>
            </a:extLst>
          </p:cNvPr>
          <p:cNvSpPr>
            <a:spLocks noGrp="1"/>
          </p:cNvSpPr>
          <p:nvPr>
            <p:ph type="ctrTitle"/>
          </p:nvPr>
        </p:nvSpPr>
        <p:spPr bwMode="white">
          <a:xfrm>
            <a:off x="627296" y="3429001"/>
            <a:ext cx="10158560"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A03BF07A-FB7A-2847-8E78-24846A5DCB54}"/>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9" name="Subtitle 2">
            <a:extLst>
              <a:ext uri="{FF2B5EF4-FFF2-40B4-BE49-F238E27FC236}">
                <a16:creationId xmlns:a16="http://schemas.microsoft.com/office/drawing/2014/main" id="{F689AAA9-EE5F-2F46-A5B9-71862AD2F891}"/>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0907" y="6004849"/>
            <a:ext cx="1381639" cy="587745"/>
          </a:xfrm>
          <a:prstGeom prst="rect">
            <a:avLst/>
          </a:prstGeom>
        </p:spPr>
      </p:pic>
      <p:sp>
        <p:nvSpPr>
          <p:cNvPr id="13" name="Text Placeholder 15"/>
          <p:cNvSpPr>
            <a:spLocks noGrp="1"/>
          </p:cNvSpPr>
          <p:nvPr>
            <p:ph type="body" sz="quarter" idx="11" hasCustomPrompt="1"/>
          </p:nvPr>
        </p:nvSpPr>
        <p:spPr bwMode="white">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spTree>
    <p:extLst>
      <p:ext uri="{BB962C8B-B14F-4D97-AF65-F5344CB8AC3E}">
        <p14:creationId xmlns:p14="http://schemas.microsoft.com/office/powerpoint/2010/main" val="14882778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Round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1"/>
            <a:ext cx="5384800" cy="2895600"/>
          </a:xfrm>
          <a:prstGeom prst="rect">
            <a:avLst/>
          </a:prstGeom>
        </p:spPr>
        <p:txBody>
          <a:bodyPr anchor="ctr">
            <a:normAutofit/>
          </a:bodyPr>
          <a:lstStyle>
            <a:lvl1pPr marL="231775" indent="-231775">
              <a:lnSpc>
                <a:spcPct val="114000"/>
              </a:lnSpc>
              <a:tabLst/>
              <a:defRPr sz="24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1"/>
          </p:nvPr>
        </p:nvSpPr>
        <p:spPr>
          <a:xfrm>
            <a:off x="6508109" y="5082817"/>
            <a:ext cx="4953000" cy="457200"/>
          </a:xfrm>
          <a:prstGeom prst="rect">
            <a:avLst/>
          </a:prstGeom>
        </p:spPr>
        <p:txBody>
          <a:bodyPr>
            <a:noAutofit/>
          </a:bodyPr>
          <a:lstStyle>
            <a:lvl1pPr marL="0" marR="0" indent="0" algn="ctr" defTabSz="609570" rtl="0" eaLnBrk="1" fontAlgn="auto" latinLnBrk="0" hangingPunct="1">
              <a:lnSpc>
                <a:spcPct val="110000"/>
              </a:lnSpc>
              <a:spcBef>
                <a:spcPts val="0"/>
              </a:spcBef>
              <a:spcAft>
                <a:spcPts val="800"/>
              </a:spcAft>
              <a:buClr>
                <a:srgbClr val="E35929"/>
              </a:buClr>
              <a:buSzTx/>
              <a:buFont typeface="Arial" panose="020B0604020202020204" pitchFamily="34" charset="0"/>
              <a:buNone/>
              <a:tabLst/>
              <a:defRPr sz="1333" i="1">
                <a:latin typeface="Georgia" panose="02040502050405020303" pitchFamily="18" charset="0"/>
              </a:defRPr>
            </a:lvl1pPr>
          </a:lstStyle>
          <a:p>
            <a:pPr marL="0" marR="0" lvl="0" indent="0" algn="ctr" defTabSz="609570" rtl="0" eaLnBrk="1" fontAlgn="auto" latinLnBrk="0" hangingPunct="1">
              <a:lnSpc>
                <a:spcPct val="110000"/>
              </a:lnSpc>
              <a:spcBef>
                <a:spcPts val="0"/>
              </a:spcBef>
              <a:spcAft>
                <a:spcPts val="800"/>
              </a:spcAft>
              <a:buClr>
                <a:srgbClr val="E35929"/>
              </a:buClr>
              <a:buSzTx/>
              <a:buFont typeface="Arial" panose="020B0604020202020204" pitchFamily="34" charset="0"/>
              <a:buNone/>
              <a:tabLst/>
              <a:defRPr/>
            </a:pPr>
            <a:r>
              <a:rPr lang="en-US" dirty="0"/>
              <a:t>Edit Master text styles</a:t>
            </a:r>
          </a:p>
        </p:txBody>
      </p:sp>
      <p:sp>
        <p:nvSpPr>
          <p:cNvPr id="4" name="Title 3">
            <a:extLst>
              <a:ext uri="{FF2B5EF4-FFF2-40B4-BE49-F238E27FC236}">
                <a16:creationId xmlns:a16="http://schemas.microsoft.com/office/drawing/2014/main" id="{ADB7F577-8C78-6942-BD8E-E1BBE73F67FA}"/>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9" name="Picture Placeholder 4">
            <a:extLst>
              <a:ext uri="{FF2B5EF4-FFF2-40B4-BE49-F238E27FC236}">
                <a16:creationId xmlns:a16="http://schemas.microsoft.com/office/drawing/2014/main" id="{1F6C215E-13E4-1C47-A22D-F91F897689BD}"/>
              </a:ext>
            </a:extLst>
          </p:cNvPr>
          <p:cNvSpPr>
            <a:spLocks noGrp="1"/>
          </p:cNvSpPr>
          <p:nvPr>
            <p:ph type="pic" sz="quarter" idx="10" hasCustomPrompt="1"/>
          </p:nvPr>
        </p:nvSpPr>
        <p:spPr>
          <a:xfrm>
            <a:off x="7422509" y="1817875"/>
            <a:ext cx="3124200" cy="3084091"/>
          </a:xfrm>
          <a:prstGeom prst="ellipse">
            <a:avLst/>
          </a:prstGeom>
        </p:spPr>
        <p:txBody>
          <a:bodyPr anchor="ctr"/>
          <a:lstStyle>
            <a:lvl1pPr marL="0" indent="0" algn="ctr">
              <a:buNone/>
              <a:defRPr b="1" i="0">
                <a:solidFill>
                  <a:schemeClr val="accent2"/>
                </a:solidFill>
                <a:latin typeface="Arial Bold"/>
                <a:cs typeface="Arial Bold"/>
              </a:defRPr>
            </a:lvl1pPr>
          </a:lstStyle>
          <a:p>
            <a:r>
              <a:rPr lang="en-US" dirty="0"/>
              <a:t>INSERT IMAGE</a:t>
            </a:r>
          </a:p>
        </p:txBody>
      </p:sp>
      <p:sp>
        <p:nvSpPr>
          <p:cNvPr id="13"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3550556560"/>
      </p:ext>
    </p:extLst>
  </p:cSld>
  <p:clrMapOvr>
    <a:masterClrMapping/>
  </p:clrMapOvr>
  <p:extLst mod="1">
    <p:ext uri="{DCECCB84-F9BA-43D5-87BE-67443E8EF086}">
      <p15:sldGuideLst xmlns:p15="http://schemas.microsoft.com/office/powerpoint/2012/main">
        <p15:guide id="4" orient="horz" pos="1620">
          <p15:clr>
            <a:srgbClr val="FBAE40"/>
          </p15:clr>
        </p15:guide>
        <p15:guide id="6"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Photos w/ Titles">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1BB582D1-E07B-AC48-9D1F-97CC0FDC59D4}"/>
              </a:ext>
            </a:extLst>
          </p:cNvPr>
          <p:cNvSpPr>
            <a:spLocks noGrp="1"/>
          </p:cNvSpPr>
          <p:nvPr>
            <p:ph type="body" sz="quarter" idx="34" hasCustomPrompt="1"/>
          </p:nvPr>
        </p:nvSpPr>
        <p:spPr>
          <a:xfrm>
            <a:off x="1190941" y="4296245"/>
            <a:ext cx="2438400" cy="304800"/>
          </a:xfrm>
          <a:prstGeom prst="rect">
            <a:avLst/>
          </a:prstGeo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19" name="Text Placeholder 4">
            <a:extLst>
              <a:ext uri="{FF2B5EF4-FFF2-40B4-BE49-F238E27FC236}">
                <a16:creationId xmlns:a16="http://schemas.microsoft.com/office/drawing/2014/main" id="{02E4251F-09AA-6242-9ABB-8120E647A281}"/>
              </a:ext>
            </a:extLst>
          </p:cNvPr>
          <p:cNvSpPr>
            <a:spLocks noGrp="1"/>
          </p:cNvSpPr>
          <p:nvPr>
            <p:ph type="body" sz="quarter" idx="37"/>
          </p:nvPr>
        </p:nvSpPr>
        <p:spPr>
          <a:xfrm>
            <a:off x="1190941" y="4524847"/>
            <a:ext cx="2438400" cy="277748"/>
          </a:xfrm>
          <a:prstGeom prst="rect">
            <a:avLst/>
          </a:prstGeo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3" name="Title 2">
            <a:extLst>
              <a:ext uri="{FF2B5EF4-FFF2-40B4-BE49-F238E27FC236}">
                <a16:creationId xmlns:a16="http://schemas.microsoft.com/office/drawing/2014/main" id="{B3EF9D98-5F0E-B24A-8BAC-0B2D5CF10BF7}"/>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5" name="Text Placeholder 4">
            <a:extLst>
              <a:ext uri="{FF2B5EF4-FFF2-40B4-BE49-F238E27FC236}">
                <a16:creationId xmlns:a16="http://schemas.microsoft.com/office/drawing/2014/main" id="{9373AF00-B671-0E4D-8346-9C4A14350A5A}"/>
              </a:ext>
            </a:extLst>
          </p:cNvPr>
          <p:cNvSpPr>
            <a:spLocks noGrp="1"/>
          </p:cNvSpPr>
          <p:nvPr>
            <p:ph type="body" sz="quarter" idx="52" hasCustomPrompt="1"/>
          </p:nvPr>
        </p:nvSpPr>
        <p:spPr>
          <a:xfrm>
            <a:off x="4866471" y="4296245"/>
            <a:ext cx="2438400" cy="304800"/>
          </a:xfrm>
          <a:prstGeom prst="rect">
            <a:avLst/>
          </a:prstGeo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16" name="Text Placeholder 4">
            <a:extLst>
              <a:ext uri="{FF2B5EF4-FFF2-40B4-BE49-F238E27FC236}">
                <a16:creationId xmlns:a16="http://schemas.microsoft.com/office/drawing/2014/main" id="{F71C76E3-3560-6C42-8BE5-ED184A5E97AC}"/>
              </a:ext>
            </a:extLst>
          </p:cNvPr>
          <p:cNvSpPr>
            <a:spLocks noGrp="1"/>
          </p:cNvSpPr>
          <p:nvPr>
            <p:ph type="body" sz="quarter" idx="53"/>
          </p:nvPr>
        </p:nvSpPr>
        <p:spPr>
          <a:xfrm>
            <a:off x="4866471" y="4524847"/>
            <a:ext cx="2438400" cy="277748"/>
          </a:xfrm>
          <a:prstGeom prst="rect">
            <a:avLst/>
          </a:prstGeo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27" name="Text Placeholder 4">
            <a:extLst>
              <a:ext uri="{FF2B5EF4-FFF2-40B4-BE49-F238E27FC236}">
                <a16:creationId xmlns:a16="http://schemas.microsoft.com/office/drawing/2014/main" id="{D7468871-96FE-EC43-8F72-14C7606C3489}"/>
              </a:ext>
            </a:extLst>
          </p:cNvPr>
          <p:cNvSpPr>
            <a:spLocks noGrp="1"/>
          </p:cNvSpPr>
          <p:nvPr>
            <p:ph type="body" sz="quarter" idx="55" hasCustomPrompt="1"/>
          </p:nvPr>
        </p:nvSpPr>
        <p:spPr>
          <a:xfrm>
            <a:off x="8542000" y="4296245"/>
            <a:ext cx="2438400" cy="304800"/>
          </a:xfrm>
          <a:prstGeom prst="rect">
            <a:avLst/>
          </a:prstGeo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28" name="Text Placeholder 4">
            <a:extLst>
              <a:ext uri="{FF2B5EF4-FFF2-40B4-BE49-F238E27FC236}">
                <a16:creationId xmlns:a16="http://schemas.microsoft.com/office/drawing/2014/main" id="{658B6A8A-A03E-B940-9646-5B6CDC7DC67C}"/>
              </a:ext>
            </a:extLst>
          </p:cNvPr>
          <p:cNvSpPr>
            <a:spLocks noGrp="1"/>
          </p:cNvSpPr>
          <p:nvPr>
            <p:ph type="body" sz="quarter" idx="56"/>
          </p:nvPr>
        </p:nvSpPr>
        <p:spPr>
          <a:xfrm>
            <a:off x="8542000" y="4524847"/>
            <a:ext cx="2438400" cy="277748"/>
          </a:xfrm>
          <a:prstGeom prst="rect">
            <a:avLst/>
          </a:prstGeo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22" name="Picture Placeholder 14">
            <a:extLst>
              <a:ext uri="{FF2B5EF4-FFF2-40B4-BE49-F238E27FC236}">
                <a16:creationId xmlns:a16="http://schemas.microsoft.com/office/drawing/2014/main" id="{CF9A1BDE-8764-8D49-BD44-EECCA2BB9852}"/>
              </a:ext>
            </a:extLst>
          </p:cNvPr>
          <p:cNvSpPr>
            <a:spLocks noGrp="1"/>
          </p:cNvSpPr>
          <p:nvPr>
            <p:ph type="pic" sz="quarter" idx="51"/>
          </p:nvPr>
        </p:nvSpPr>
        <p:spPr>
          <a:xfrm>
            <a:off x="1556702" y="2386544"/>
            <a:ext cx="1706879" cy="1706880"/>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23" name="Picture Placeholder 14">
            <a:extLst>
              <a:ext uri="{FF2B5EF4-FFF2-40B4-BE49-F238E27FC236}">
                <a16:creationId xmlns:a16="http://schemas.microsoft.com/office/drawing/2014/main" id="{9AB962E8-9675-CD46-8499-42D43F01F00F}"/>
              </a:ext>
            </a:extLst>
          </p:cNvPr>
          <p:cNvSpPr>
            <a:spLocks noGrp="1"/>
          </p:cNvSpPr>
          <p:nvPr>
            <p:ph type="pic" sz="quarter" idx="54"/>
          </p:nvPr>
        </p:nvSpPr>
        <p:spPr>
          <a:xfrm>
            <a:off x="5250726" y="2386544"/>
            <a:ext cx="1706879" cy="1706880"/>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24" name="Picture Placeholder 14">
            <a:extLst>
              <a:ext uri="{FF2B5EF4-FFF2-40B4-BE49-F238E27FC236}">
                <a16:creationId xmlns:a16="http://schemas.microsoft.com/office/drawing/2014/main" id="{89B734A4-DAA3-F242-862F-BEF31B0E56F0}"/>
              </a:ext>
            </a:extLst>
          </p:cNvPr>
          <p:cNvSpPr>
            <a:spLocks noGrp="1"/>
          </p:cNvSpPr>
          <p:nvPr>
            <p:ph type="pic" sz="quarter" idx="57"/>
          </p:nvPr>
        </p:nvSpPr>
        <p:spPr>
          <a:xfrm>
            <a:off x="8907761" y="2386544"/>
            <a:ext cx="1706879" cy="1706880"/>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17"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1730929095"/>
      </p:ext>
    </p:extLst>
  </p:cSld>
  <p:clrMapOvr>
    <a:masterClrMapping/>
  </p:clrMapOvr>
  <p:extLst mod="1">
    <p:ext uri="{DCECCB84-F9BA-43D5-87BE-67443E8EF086}">
      <p15:sldGuideLst xmlns:p15="http://schemas.microsoft.com/office/powerpoint/2012/main">
        <p15:guide id="2" pos="2880">
          <p15:clr>
            <a:srgbClr val="FBAE40"/>
          </p15:clr>
        </p15:guide>
        <p15:guide id="4" orient="horz" pos="1620">
          <p15:clr>
            <a:srgbClr val="FBAE40"/>
          </p15:clr>
        </p15:guide>
        <p15:guide id="0" pos="547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leven Photos w/ 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EA8A6-BC3E-1D4F-9BF4-871716F6D09C}"/>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40" name="Text Placeholder 4">
            <a:extLst>
              <a:ext uri="{FF2B5EF4-FFF2-40B4-BE49-F238E27FC236}">
                <a16:creationId xmlns:a16="http://schemas.microsoft.com/office/drawing/2014/main" id="{085C5513-13DB-9F4A-87C6-5CE330EC84E0}"/>
              </a:ext>
            </a:extLst>
          </p:cNvPr>
          <p:cNvSpPr>
            <a:spLocks noGrp="1"/>
          </p:cNvSpPr>
          <p:nvPr>
            <p:ph type="body" sz="quarter" idx="10" hasCustomPrompt="1"/>
          </p:nvPr>
        </p:nvSpPr>
        <p:spPr>
          <a:xfrm>
            <a:off x="609600" y="2423112"/>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42" name="Text Placeholder 4">
            <a:extLst>
              <a:ext uri="{FF2B5EF4-FFF2-40B4-BE49-F238E27FC236}">
                <a16:creationId xmlns:a16="http://schemas.microsoft.com/office/drawing/2014/main" id="{96D0BFAF-BD6E-FA41-977A-8CB9EC9A2A96}"/>
              </a:ext>
            </a:extLst>
          </p:cNvPr>
          <p:cNvSpPr>
            <a:spLocks noGrp="1"/>
          </p:cNvSpPr>
          <p:nvPr>
            <p:ph type="body" sz="quarter" idx="11" hasCustomPrompt="1"/>
          </p:nvPr>
        </p:nvSpPr>
        <p:spPr>
          <a:xfrm>
            <a:off x="3475833" y="2423112"/>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43" name="Text Placeholder 4">
            <a:extLst>
              <a:ext uri="{FF2B5EF4-FFF2-40B4-BE49-F238E27FC236}">
                <a16:creationId xmlns:a16="http://schemas.microsoft.com/office/drawing/2014/main" id="{8DF3F5F8-62FC-7740-A30C-D302D156F450}"/>
              </a:ext>
            </a:extLst>
          </p:cNvPr>
          <p:cNvSpPr>
            <a:spLocks noGrp="1"/>
          </p:cNvSpPr>
          <p:nvPr>
            <p:ph type="body" sz="quarter" idx="12" hasCustomPrompt="1"/>
          </p:nvPr>
        </p:nvSpPr>
        <p:spPr>
          <a:xfrm>
            <a:off x="6253167" y="2423112"/>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44" name="Text Placeholder 4">
            <a:extLst>
              <a:ext uri="{FF2B5EF4-FFF2-40B4-BE49-F238E27FC236}">
                <a16:creationId xmlns:a16="http://schemas.microsoft.com/office/drawing/2014/main" id="{DCC593EB-D496-7E44-801E-FD1834C93419}"/>
              </a:ext>
            </a:extLst>
          </p:cNvPr>
          <p:cNvSpPr>
            <a:spLocks noGrp="1"/>
          </p:cNvSpPr>
          <p:nvPr>
            <p:ph type="body" sz="quarter" idx="13"/>
          </p:nvPr>
        </p:nvSpPr>
        <p:spPr>
          <a:xfrm>
            <a:off x="609600" y="265171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45" name="Text Placeholder 4">
            <a:extLst>
              <a:ext uri="{FF2B5EF4-FFF2-40B4-BE49-F238E27FC236}">
                <a16:creationId xmlns:a16="http://schemas.microsoft.com/office/drawing/2014/main" id="{6FBF6677-E790-754C-BA2A-29ECC0FA2E54}"/>
              </a:ext>
            </a:extLst>
          </p:cNvPr>
          <p:cNvSpPr>
            <a:spLocks noGrp="1"/>
          </p:cNvSpPr>
          <p:nvPr>
            <p:ph type="body" sz="quarter" idx="14"/>
          </p:nvPr>
        </p:nvSpPr>
        <p:spPr>
          <a:xfrm>
            <a:off x="3475833" y="265171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46" name="Text Placeholder 4">
            <a:extLst>
              <a:ext uri="{FF2B5EF4-FFF2-40B4-BE49-F238E27FC236}">
                <a16:creationId xmlns:a16="http://schemas.microsoft.com/office/drawing/2014/main" id="{7D9711AA-C3D0-AF47-95A1-1B81812019E8}"/>
              </a:ext>
            </a:extLst>
          </p:cNvPr>
          <p:cNvSpPr>
            <a:spLocks noGrp="1"/>
          </p:cNvSpPr>
          <p:nvPr>
            <p:ph type="body" sz="quarter" idx="15"/>
          </p:nvPr>
        </p:nvSpPr>
        <p:spPr>
          <a:xfrm>
            <a:off x="6253167" y="265171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47" name="Picture Placeholder 14">
            <a:extLst>
              <a:ext uri="{FF2B5EF4-FFF2-40B4-BE49-F238E27FC236}">
                <a16:creationId xmlns:a16="http://schemas.microsoft.com/office/drawing/2014/main" id="{C98E102E-61D3-0742-808A-B3EAFDE7F877}"/>
              </a:ext>
            </a:extLst>
          </p:cNvPr>
          <p:cNvSpPr>
            <a:spLocks noGrp="1"/>
          </p:cNvSpPr>
          <p:nvPr>
            <p:ph type="pic" sz="quarter" idx="17"/>
          </p:nvPr>
        </p:nvSpPr>
        <p:spPr>
          <a:xfrm>
            <a:off x="4267200" y="1527763"/>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48" name="Text Placeholder 4">
            <a:extLst>
              <a:ext uri="{FF2B5EF4-FFF2-40B4-BE49-F238E27FC236}">
                <a16:creationId xmlns:a16="http://schemas.microsoft.com/office/drawing/2014/main" id="{B080405E-B424-D444-B477-EFFC940DAFBF}"/>
              </a:ext>
            </a:extLst>
          </p:cNvPr>
          <p:cNvSpPr>
            <a:spLocks noGrp="1"/>
          </p:cNvSpPr>
          <p:nvPr>
            <p:ph type="body" sz="quarter" idx="20" hasCustomPrompt="1"/>
          </p:nvPr>
        </p:nvSpPr>
        <p:spPr>
          <a:xfrm>
            <a:off x="9030500" y="2423112"/>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49" name="Text Placeholder 4">
            <a:extLst>
              <a:ext uri="{FF2B5EF4-FFF2-40B4-BE49-F238E27FC236}">
                <a16:creationId xmlns:a16="http://schemas.microsoft.com/office/drawing/2014/main" id="{CB83B9BC-DE83-5A48-B517-A103C9F5B268}"/>
              </a:ext>
            </a:extLst>
          </p:cNvPr>
          <p:cNvSpPr>
            <a:spLocks noGrp="1"/>
          </p:cNvSpPr>
          <p:nvPr>
            <p:ph type="body" sz="quarter" idx="21"/>
          </p:nvPr>
        </p:nvSpPr>
        <p:spPr>
          <a:xfrm>
            <a:off x="9030500" y="265171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50" name="Text Placeholder 4">
            <a:extLst>
              <a:ext uri="{FF2B5EF4-FFF2-40B4-BE49-F238E27FC236}">
                <a16:creationId xmlns:a16="http://schemas.microsoft.com/office/drawing/2014/main" id="{C2143D35-65E6-584E-B5AF-2BB86B0CEE1F}"/>
              </a:ext>
            </a:extLst>
          </p:cNvPr>
          <p:cNvSpPr>
            <a:spLocks noGrp="1"/>
          </p:cNvSpPr>
          <p:nvPr>
            <p:ph type="body" sz="quarter" idx="22" hasCustomPrompt="1"/>
          </p:nvPr>
        </p:nvSpPr>
        <p:spPr>
          <a:xfrm>
            <a:off x="609600" y="4024911"/>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51" name="Text Placeholder 4">
            <a:extLst>
              <a:ext uri="{FF2B5EF4-FFF2-40B4-BE49-F238E27FC236}">
                <a16:creationId xmlns:a16="http://schemas.microsoft.com/office/drawing/2014/main" id="{0A60333F-1AB5-F446-A2F1-D78156AD7943}"/>
              </a:ext>
            </a:extLst>
          </p:cNvPr>
          <p:cNvSpPr>
            <a:spLocks noGrp="1"/>
          </p:cNvSpPr>
          <p:nvPr>
            <p:ph type="body" sz="quarter" idx="23" hasCustomPrompt="1"/>
          </p:nvPr>
        </p:nvSpPr>
        <p:spPr>
          <a:xfrm>
            <a:off x="3475833" y="4024911"/>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52" name="Text Placeholder 4">
            <a:extLst>
              <a:ext uri="{FF2B5EF4-FFF2-40B4-BE49-F238E27FC236}">
                <a16:creationId xmlns:a16="http://schemas.microsoft.com/office/drawing/2014/main" id="{7698CECD-C294-8B46-82BA-B6CF702CFD55}"/>
              </a:ext>
            </a:extLst>
          </p:cNvPr>
          <p:cNvSpPr>
            <a:spLocks noGrp="1"/>
          </p:cNvSpPr>
          <p:nvPr>
            <p:ph type="body" sz="quarter" idx="24" hasCustomPrompt="1"/>
          </p:nvPr>
        </p:nvSpPr>
        <p:spPr>
          <a:xfrm>
            <a:off x="6253167" y="4024911"/>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53" name="Text Placeholder 4">
            <a:extLst>
              <a:ext uri="{FF2B5EF4-FFF2-40B4-BE49-F238E27FC236}">
                <a16:creationId xmlns:a16="http://schemas.microsoft.com/office/drawing/2014/main" id="{7EF9C35E-E0C8-2946-932A-1EA035C785BC}"/>
              </a:ext>
            </a:extLst>
          </p:cNvPr>
          <p:cNvSpPr>
            <a:spLocks noGrp="1"/>
          </p:cNvSpPr>
          <p:nvPr>
            <p:ph type="body" sz="quarter" idx="25"/>
          </p:nvPr>
        </p:nvSpPr>
        <p:spPr>
          <a:xfrm>
            <a:off x="609600" y="4253514"/>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55" name="Text Placeholder 4">
            <a:extLst>
              <a:ext uri="{FF2B5EF4-FFF2-40B4-BE49-F238E27FC236}">
                <a16:creationId xmlns:a16="http://schemas.microsoft.com/office/drawing/2014/main" id="{2D42CE3B-A592-2545-B63B-003FD92EDED6}"/>
              </a:ext>
            </a:extLst>
          </p:cNvPr>
          <p:cNvSpPr>
            <a:spLocks noGrp="1"/>
          </p:cNvSpPr>
          <p:nvPr>
            <p:ph type="body" sz="quarter" idx="26"/>
          </p:nvPr>
        </p:nvSpPr>
        <p:spPr>
          <a:xfrm>
            <a:off x="3475833" y="4253514"/>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56" name="Text Placeholder 4">
            <a:extLst>
              <a:ext uri="{FF2B5EF4-FFF2-40B4-BE49-F238E27FC236}">
                <a16:creationId xmlns:a16="http://schemas.microsoft.com/office/drawing/2014/main" id="{C695613A-027C-A847-AE6C-99E7392190D3}"/>
              </a:ext>
            </a:extLst>
          </p:cNvPr>
          <p:cNvSpPr>
            <a:spLocks noGrp="1"/>
          </p:cNvSpPr>
          <p:nvPr>
            <p:ph type="body" sz="quarter" idx="27"/>
          </p:nvPr>
        </p:nvSpPr>
        <p:spPr>
          <a:xfrm>
            <a:off x="6253167" y="4253514"/>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57" name="Text Placeholder 4">
            <a:extLst>
              <a:ext uri="{FF2B5EF4-FFF2-40B4-BE49-F238E27FC236}">
                <a16:creationId xmlns:a16="http://schemas.microsoft.com/office/drawing/2014/main" id="{7F8E43B3-AE60-A542-8836-9EA4CE36B534}"/>
              </a:ext>
            </a:extLst>
          </p:cNvPr>
          <p:cNvSpPr>
            <a:spLocks noGrp="1"/>
          </p:cNvSpPr>
          <p:nvPr>
            <p:ph type="body" sz="quarter" idx="32" hasCustomPrompt="1"/>
          </p:nvPr>
        </p:nvSpPr>
        <p:spPr>
          <a:xfrm>
            <a:off x="9030500" y="4024911"/>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58" name="Text Placeholder 4">
            <a:extLst>
              <a:ext uri="{FF2B5EF4-FFF2-40B4-BE49-F238E27FC236}">
                <a16:creationId xmlns:a16="http://schemas.microsoft.com/office/drawing/2014/main" id="{D4F48B59-D1F2-2E4F-A697-8BC8D3B5A511}"/>
              </a:ext>
            </a:extLst>
          </p:cNvPr>
          <p:cNvSpPr>
            <a:spLocks noGrp="1"/>
          </p:cNvSpPr>
          <p:nvPr>
            <p:ph type="body" sz="quarter" idx="33"/>
          </p:nvPr>
        </p:nvSpPr>
        <p:spPr>
          <a:xfrm>
            <a:off x="9030500" y="4253514"/>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59" name="Text Placeholder 4">
            <a:extLst>
              <a:ext uri="{FF2B5EF4-FFF2-40B4-BE49-F238E27FC236}">
                <a16:creationId xmlns:a16="http://schemas.microsoft.com/office/drawing/2014/main" id="{3E130FC0-342D-434B-B7F2-9E31BAECE8A0}"/>
              </a:ext>
            </a:extLst>
          </p:cNvPr>
          <p:cNvSpPr>
            <a:spLocks noGrp="1"/>
          </p:cNvSpPr>
          <p:nvPr>
            <p:ph type="body" sz="quarter" idx="34" hasCustomPrompt="1"/>
          </p:nvPr>
        </p:nvSpPr>
        <p:spPr>
          <a:xfrm>
            <a:off x="2032000" y="5571844"/>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60" name="Text Placeholder 4">
            <a:extLst>
              <a:ext uri="{FF2B5EF4-FFF2-40B4-BE49-F238E27FC236}">
                <a16:creationId xmlns:a16="http://schemas.microsoft.com/office/drawing/2014/main" id="{2168A16B-A067-184D-B505-EEF623F50CB2}"/>
              </a:ext>
            </a:extLst>
          </p:cNvPr>
          <p:cNvSpPr>
            <a:spLocks noGrp="1"/>
          </p:cNvSpPr>
          <p:nvPr>
            <p:ph type="body" sz="quarter" idx="35" hasCustomPrompt="1"/>
          </p:nvPr>
        </p:nvSpPr>
        <p:spPr>
          <a:xfrm>
            <a:off x="4876800" y="5571844"/>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61" name="Text Placeholder 4">
            <a:extLst>
              <a:ext uri="{FF2B5EF4-FFF2-40B4-BE49-F238E27FC236}">
                <a16:creationId xmlns:a16="http://schemas.microsoft.com/office/drawing/2014/main" id="{8C6DEF85-4D4D-704D-963D-992111E84A92}"/>
              </a:ext>
            </a:extLst>
          </p:cNvPr>
          <p:cNvSpPr>
            <a:spLocks noGrp="1"/>
          </p:cNvSpPr>
          <p:nvPr>
            <p:ph type="body" sz="quarter" idx="36" hasCustomPrompt="1"/>
          </p:nvPr>
        </p:nvSpPr>
        <p:spPr>
          <a:xfrm>
            <a:off x="7675567" y="5571844"/>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62" name="Text Placeholder 4">
            <a:extLst>
              <a:ext uri="{FF2B5EF4-FFF2-40B4-BE49-F238E27FC236}">
                <a16:creationId xmlns:a16="http://schemas.microsoft.com/office/drawing/2014/main" id="{D905B680-7F66-1F46-823D-F18333E6F6DE}"/>
              </a:ext>
            </a:extLst>
          </p:cNvPr>
          <p:cNvSpPr>
            <a:spLocks noGrp="1"/>
          </p:cNvSpPr>
          <p:nvPr>
            <p:ph type="body" sz="quarter" idx="37"/>
          </p:nvPr>
        </p:nvSpPr>
        <p:spPr>
          <a:xfrm>
            <a:off x="2032000" y="580044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63" name="Text Placeholder 4">
            <a:extLst>
              <a:ext uri="{FF2B5EF4-FFF2-40B4-BE49-F238E27FC236}">
                <a16:creationId xmlns:a16="http://schemas.microsoft.com/office/drawing/2014/main" id="{7C1AC7F8-16AA-1140-8093-B43909C4D60D}"/>
              </a:ext>
            </a:extLst>
          </p:cNvPr>
          <p:cNvSpPr>
            <a:spLocks noGrp="1"/>
          </p:cNvSpPr>
          <p:nvPr>
            <p:ph type="body" sz="quarter" idx="38"/>
          </p:nvPr>
        </p:nvSpPr>
        <p:spPr>
          <a:xfrm>
            <a:off x="4876800" y="580044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64" name="Text Placeholder 4">
            <a:extLst>
              <a:ext uri="{FF2B5EF4-FFF2-40B4-BE49-F238E27FC236}">
                <a16:creationId xmlns:a16="http://schemas.microsoft.com/office/drawing/2014/main" id="{A23B9713-3FFC-714B-9378-A8AE7167B7A1}"/>
              </a:ext>
            </a:extLst>
          </p:cNvPr>
          <p:cNvSpPr>
            <a:spLocks noGrp="1"/>
          </p:cNvSpPr>
          <p:nvPr>
            <p:ph type="body" sz="quarter" idx="39"/>
          </p:nvPr>
        </p:nvSpPr>
        <p:spPr>
          <a:xfrm>
            <a:off x="7675567" y="580044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65" name="Picture Placeholder 14">
            <a:extLst>
              <a:ext uri="{FF2B5EF4-FFF2-40B4-BE49-F238E27FC236}">
                <a16:creationId xmlns:a16="http://schemas.microsoft.com/office/drawing/2014/main" id="{E45CABF3-6B98-494C-A8EB-D2D7EC201EAE}"/>
              </a:ext>
            </a:extLst>
          </p:cNvPr>
          <p:cNvSpPr>
            <a:spLocks noGrp="1"/>
          </p:cNvSpPr>
          <p:nvPr>
            <p:ph type="pic" sz="quarter" idx="43"/>
          </p:nvPr>
        </p:nvSpPr>
        <p:spPr>
          <a:xfrm>
            <a:off x="1422400" y="1532460"/>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66" name="Picture Placeholder 14">
            <a:extLst>
              <a:ext uri="{FF2B5EF4-FFF2-40B4-BE49-F238E27FC236}">
                <a16:creationId xmlns:a16="http://schemas.microsoft.com/office/drawing/2014/main" id="{5959F7FF-48A6-5F4E-B446-7D4A3D124BE8}"/>
              </a:ext>
            </a:extLst>
          </p:cNvPr>
          <p:cNvSpPr>
            <a:spLocks noGrp="1"/>
          </p:cNvSpPr>
          <p:nvPr>
            <p:ph type="pic" sz="quarter" idx="44"/>
          </p:nvPr>
        </p:nvSpPr>
        <p:spPr>
          <a:xfrm>
            <a:off x="7010400" y="1532460"/>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67" name="Picture Placeholder 14">
            <a:extLst>
              <a:ext uri="{FF2B5EF4-FFF2-40B4-BE49-F238E27FC236}">
                <a16:creationId xmlns:a16="http://schemas.microsoft.com/office/drawing/2014/main" id="{AD9FF4D3-677F-A242-8431-3BA971292280}"/>
              </a:ext>
            </a:extLst>
          </p:cNvPr>
          <p:cNvSpPr>
            <a:spLocks noGrp="1"/>
          </p:cNvSpPr>
          <p:nvPr>
            <p:ph type="pic" sz="quarter" idx="45"/>
          </p:nvPr>
        </p:nvSpPr>
        <p:spPr>
          <a:xfrm>
            <a:off x="9753600" y="1532460"/>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68" name="Picture Placeholder 14">
            <a:extLst>
              <a:ext uri="{FF2B5EF4-FFF2-40B4-BE49-F238E27FC236}">
                <a16:creationId xmlns:a16="http://schemas.microsoft.com/office/drawing/2014/main" id="{716215FD-531B-3343-9411-567B03FCBE2C}"/>
              </a:ext>
            </a:extLst>
          </p:cNvPr>
          <p:cNvSpPr>
            <a:spLocks noGrp="1"/>
          </p:cNvSpPr>
          <p:nvPr>
            <p:ph type="pic" sz="quarter" idx="46"/>
          </p:nvPr>
        </p:nvSpPr>
        <p:spPr>
          <a:xfrm>
            <a:off x="4267200" y="3133497"/>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69" name="Picture Placeholder 14">
            <a:extLst>
              <a:ext uri="{FF2B5EF4-FFF2-40B4-BE49-F238E27FC236}">
                <a16:creationId xmlns:a16="http://schemas.microsoft.com/office/drawing/2014/main" id="{2870A804-BC98-DA45-B010-50BB3875C6D9}"/>
              </a:ext>
            </a:extLst>
          </p:cNvPr>
          <p:cNvSpPr>
            <a:spLocks noGrp="1"/>
          </p:cNvSpPr>
          <p:nvPr>
            <p:ph type="pic" sz="quarter" idx="47"/>
          </p:nvPr>
        </p:nvSpPr>
        <p:spPr>
          <a:xfrm>
            <a:off x="1422400" y="313819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70" name="Picture Placeholder 14">
            <a:extLst>
              <a:ext uri="{FF2B5EF4-FFF2-40B4-BE49-F238E27FC236}">
                <a16:creationId xmlns:a16="http://schemas.microsoft.com/office/drawing/2014/main" id="{B1D49557-AF6F-6C4E-964F-A09F0813C114}"/>
              </a:ext>
            </a:extLst>
          </p:cNvPr>
          <p:cNvSpPr>
            <a:spLocks noGrp="1"/>
          </p:cNvSpPr>
          <p:nvPr>
            <p:ph type="pic" sz="quarter" idx="48"/>
          </p:nvPr>
        </p:nvSpPr>
        <p:spPr>
          <a:xfrm>
            <a:off x="7010400" y="313819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71" name="Picture Placeholder 14">
            <a:extLst>
              <a:ext uri="{FF2B5EF4-FFF2-40B4-BE49-F238E27FC236}">
                <a16:creationId xmlns:a16="http://schemas.microsoft.com/office/drawing/2014/main" id="{3434E7C5-4BAB-9049-97D7-1DEB8F7E4311}"/>
              </a:ext>
            </a:extLst>
          </p:cNvPr>
          <p:cNvSpPr>
            <a:spLocks noGrp="1"/>
          </p:cNvSpPr>
          <p:nvPr>
            <p:ph type="pic" sz="quarter" idx="49"/>
          </p:nvPr>
        </p:nvSpPr>
        <p:spPr>
          <a:xfrm>
            <a:off x="9753600" y="313819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72" name="Picture Placeholder 14">
            <a:extLst>
              <a:ext uri="{FF2B5EF4-FFF2-40B4-BE49-F238E27FC236}">
                <a16:creationId xmlns:a16="http://schemas.microsoft.com/office/drawing/2014/main" id="{976DBF47-12D3-064F-A999-581CC3F19C96}"/>
              </a:ext>
            </a:extLst>
          </p:cNvPr>
          <p:cNvSpPr>
            <a:spLocks noGrp="1"/>
          </p:cNvSpPr>
          <p:nvPr>
            <p:ph type="pic" sz="quarter" idx="50"/>
          </p:nvPr>
        </p:nvSpPr>
        <p:spPr>
          <a:xfrm>
            <a:off x="5588000" y="4670777"/>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73" name="Picture Placeholder 14">
            <a:extLst>
              <a:ext uri="{FF2B5EF4-FFF2-40B4-BE49-F238E27FC236}">
                <a16:creationId xmlns:a16="http://schemas.microsoft.com/office/drawing/2014/main" id="{46D84929-5FAB-794F-AFEF-D2F551288A88}"/>
              </a:ext>
            </a:extLst>
          </p:cNvPr>
          <p:cNvSpPr>
            <a:spLocks noGrp="1"/>
          </p:cNvSpPr>
          <p:nvPr>
            <p:ph type="pic" sz="quarter" idx="51"/>
          </p:nvPr>
        </p:nvSpPr>
        <p:spPr>
          <a:xfrm>
            <a:off x="2844800" y="467547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75" name="Picture Placeholder 14">
            <a:extLst>
              <a:ext uri="{FF2B5EF4-FFF2-40B4-BE49-F238E27FC236}">
                <a16:creationId xmlns:a16="http://schemas.microsoft.com/office/drawing/2014/main" id="{041CE872-B0A8-1140-B24D-CE1D597EB68D}"/>
              </a:ext>
            </a:extLst>
          </p:cNvPr>
          <p:cNvSpPr>
            <a:spLocks noGrp="1"/>
          </p:cNvSpPr>
          <p:nvPr>
            <p:ph type="pic" sz="quarter" idx="52"/>
          </p:nvPr>
        </p:nvSpPr>
        <p:spPr>
          <a:xfrm>
            <a:off x="8432800" y="467547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39"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2329822001"/>
      </p:ext>
    </p:extLst>
  </p:cSld>
  <p:clrMapOvr>
    <a:masterClrMapping/>
  </p:clrMapOvr>
  <p:extLst mod="1">
    <p:ext uri="{DCECCB84-F9BA-43D5-87BE-67443E8EF086}">
      <p15:sldGuideLst xmlns:p15="http://schemas.microsoft.com/office/powerpoint/2012/main">
        <p15:guide id="4" orient="horz" pos="1620">
          <p15:clr>
            <a:srgbClr val="FBAE40"/>
          </p15:clr>
        </p15:guide>
        <p15:guide id="5" pos="547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dirty="0"/>
              <a:t>Edit Master text styles</a:t>
            </a:r>
          </a:p>
        </p:txBody>
      </p:sp>
      <p:sp>
        <p:nvSpPr>
          <p:cNvPr id="8" name="Content Placeholder 2"/>
          <p:cNvSpPr>
            <a:spLocks noGrp="1"/>
          </p:cNvSpPr>
          <p:nvPr>
            <p:ph idx="10"/>
          </p:nvPr>
        </p:nvSpPr>
        <p:spPr>
          <a:xfrm>
            <a:off x="609600" y="2870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a:t>Edit Master text styles</a:t>
            </a:r>
          </a:p>
        </p:txBody>
      </p:sp>
      <p:sp>
        <p:nvSpPr>
          <p:cNvPr id="9" name="Content Placeholder 2"/>
          <p:cNvSpPr>
            <a:spLocks noGrp="1"/>
          </p:cNvSpPr>
          <p:nvPr>
            <p:ph idx="11"/>
          </p:nvPr>
        </p:nvSpPr>
        <p:spPr>
          <a:xfrm>
            <a:off x="609600" y="3759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a:t>Edit Master text styles</a:t>
            </a:r>
          </a:p>
        </p:txBody>
      </p:sp>
      <p:sp>
        <p:nvSpPr>
          <p:cNvPr id="10" name="Content Placeholder 2"/>
          <p:cNvSpPr>
            <a:spLocks noGrp="1"/>
          </p:cNvSpPr>
          <p:nvPr>
            <p:ph idx="12"/>
          </p:nvPr>
        </p:nvSpPr>
        <p:spPr>
          <a:xfrm>
            <a:off x="609600" y="4648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a:t>Edit Master text styles</a:t>
            </a:r>
          </a:p>
        </p:txBody>
      </p:sp>
      <p:sp>
        <p:nvSpPr>
          <p:cNvPr id="4" name="Title 3">
            <a:extLst>
              <a:ext uri="{FF2B5EF4-FFF2-40B4-BE49-F238E27FC236}">
                <a16:creationId xmlns:a16="http://schemas.microsoft.com/office/drawing/2014/main" id="{63B24DF4-0314-594F-AD91-4E22B32CDE5C}"/>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1"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838027903"/>
      </p:ext>
    </p:extLst>
  </p:cSld>
  <p:clrMapOvr>
    <a:masterClrMapping/>
  </p:clrMapOvr>
  <p:extLst mod="1">
    <p:ext uri="{DCECCB84-F9BA-43D5-87BE-67443E8EF086}">
      <p15:sldGuideLst xmlns:p15="http://schemas.microsoft.com/office/powerpoint/2012/main">
        <p15:guide id="2" pos="2880">
          <p15:clr>
            <a:srgbClr val="FBAE40"/>
          </p15:clr>
        </p15:guide>
        <p15:guide id="4" orient="horz" pos="16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ight Gray Backgroun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bwMode="white">
          <a:xfrm>
            <a:off x="0" y="0"/>
            <a:ext cx="12192000" cy="59690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Title 7">
            <a:extLst>
              <a:ext uri="{FF2B5EF4-FFF2-40B4-BE49-F238E27FC236}">
                <a16:creationId xmlns:a16="http://schemas.microsoft.com/office/drawing/2014/main" id="{E825B2DF-E46F-D348-9838-B0F5F47A56ED}"/>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7" name="Text Placeholder 17">
            <a:extLst>
              <a:ext uri="{FF2B5EF4-FFF2-40B4-BE49-F238E27FC236}">
                <a16:creationId xmlns:a16="http://schemas.microsoft.com/office/drawing/2014/main" id="{63CD7C5F-0754-844D-A178-E5A0C858A38C}"/>
              </a:ext>
            </a:extLst>
          </p:cNvPr>
          <p:cNvSpPr>
            <a:spLocks noGrp="1"/>
          </p:cNvSpPr>
          <p:nvPr>
            <p:ph idx="1"/>
          </p:nvPr>
        </p:nvSpPr>
        <p:spPr>
          <a:xfrm>
            <a:off x="609600" y="1658299"/>
            <a:ext cx="10515600" cy="4070633"/>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1">
            <a:extLst>
              <a:ext uri="{FF2B5EF4-FFF2-40B4-BE49-F238E27FC236}">
                <a16:creationId xmlns:a16="http://schemas.microsoft.com/office/drawing/2014/main" id="{1FE7553C-0DDB-0440-9250-11D48CA4414A}"/>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41741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ight Gray Stripe">
    <p:spTree>
      <p:nvGrpSpPr>
        <p:cNvPr id="1" name=""/>
        <p:cNvGrpSpPr/>
        <p:nvPr/>
      </p:nvGrpSpPr>
      <p:grpSpPr>
        <a:xfrm>
          <a:off x="0" y="0"/>
          <a:ext cx="0" cy="0"/>
          <a:chOff x="0" y="0"/>
          <a:chExt cx="0" cy="0"/>
        </a:xfrm>
      </p:grpSpPr>
      <p:sp>
        <p:nvSpPr>
          <p:cNvPr id="6" name="Rectangle 5"/>
          <p:cNvSpPr/>
          <p:nvPr/>
        </p:nvSpPr>
        <p:spPr bwMode="black">
          <a:xfrm>
            <a:off x="0" y="1651000"/>
            <a:ext cx="12192000" cy="43180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6" name="Content Placeholder 2">
            <a:extLst>
              <a:ext uri="{FF2B5EF4-FFF2-40B4-BE49-F238E27FC236}">
                <a16:creationId xmlns:a16="http://schemas.microsoft.com/office/drawing/2014/main" id="{8EF6DEB3-3AC4-0F47-8EBF-643227F8F51D}"/>
              </a:ext>
            </a:extLst>
          </p:cNvPr>
          <p:cNvSpPr>
            <a:spLocks noGrp="1"/>
          </p:cNvSpPr>
          <p:nvPr>
            <p:ph sz="half" idx="1"/>
          </p:nvPr>
        </p:nvSpPr>
        <p:spPr bwMode="white">
          <a:xfrm>
            <a:off x="594786" y="2077156"/>
            <a:ext cx="7340711" cy="3483328"/>
          </a:xfrm>
          <a:prstGeom prst="rect">
            <a:avLst/>
          </a:prstGeom>
        </p:spPr>
        <p:txBody>
          <a:bodyPr>
            <a:noAutofit/>
          </a:bodyPr>
          <a:lstStyle>
            <a:lvl1pPr marL="228589" indent="-228589">
              <a:lnSpc>
                <a:spcPct val="100000"/>
              </a:lnSpc>
              <a:spcBef>
                <a:spcPts val="0"/>
              </a:spcBef>
              <a:tabLst/>
              <a:defRPr sz="1800">
                <a:solidFill>
                  <a:srgbClr val="4E4540"/>
                </a:solidFill>
              </a:defRPr>
            </a:lvl1pPr>
            <a:lvl2pPr>
              <a:lnSpc>
                <a:spcPct val="100000"/>
              </a:lnSpc>
              <a:spcBef>
                <a:spcPts val="0"/>
              </a:spcBef>
              <a:defRPr sz="1600">
                <a:solidFill>
                  <a:srgbClr val="4E4540"/>
                </a:solidFill>
              </a:defRPr>
            </a:lvl2pPr>
            <a:lvl3pPr>
              <a:lnSpc>
                <a:spcPct val="100000"/>
              </a:lnSpc>
              <a:spcBef>
                <a:spcPts val="0"/>
              </a:spcBef>
              <a:defRPr sz="1400">
                <a:solidFill>
                  <a:srgbClr val="4E4540"/>
                </a:solidFill>
              </a:defRPr>
            </a:lvl3pPr>
            <a:lvl4pPr>
              <a:lnSpc>
                <a:spcPct val="100000"/>
              </a:lnSpc>
              <a:spcBef>
                <a:spcPts val="0"/>
              </a:spcBef>
              <a:defRPr sz="1400">
                <a:solidFill>
                  <a:srgbClr val="4E4540"/>
                </a:solidFill>
              </a:defRPr>
            </a:lvl4pPr>
            <a:lvl5pPr>
              <a:defRPr sz="1867">
                <a:solidFill>
                  <a:schemeClr val="tx1"/>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B203D086-8945-F84E-9EBB-92AFA677F531}"/>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1" name="Footer Placeholder 1">
            <a:extLst>
              <a:ext uri="{FF2B5EF4-FFF2-40B4-BE49-F238E27FC236}">
                <a16:creationId xmlns:a16="http://schemas.microsoft.com/office/drawing/2014/main" id="{EC264354-1E2B-6A47-80E0-BC079993113C}"/>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2962320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eft Orange Bar">
    <p:spTree>
      <p:nvGrpSpPr>
        <p:cNvPr id="1" name=""/>
        <p:cNvGrpSpPr/>
        <p:nvPr/>
      </p:nvGrpSpPr>
      <p:grpSpPr>
        <a:xfrm>
          <a:off x="0" y="0"/>
          <a:ext cx="0" cy="0"/>
          <a:chOff x="0" y="0"/>
          <a:chExt cx="0" cy="0"/>
        </a:xfrm>
      </p:grpSpPr>
      <p:sp>
        <p:nvSpPr>
          <p:cNvPr id="10" name="Rectangle 9"/>
          <p:cNvSpPr/>
          <p:nvPr/>
        </p:nvSpPr>
        <p:spPr bwMode="black">
          <a:xfrm flipH="1">
            <a:off x="2" y="0"/>
            <a:ext cx="4025348" cy="5943600"/>
          </a:xfrm>
          <a:prstGeom prst="rect">
            <a:avLst/>
          </a:prstGeom>
          <a:solidFill>
            <a:schemeClr val="accent2">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10" rtl="0" eaLnBrk="0" fontAlgn="base" latinLnBrk="0" hangingPunct="0">
              <a:lnSpc>
                <a:spcPct val="100000"/>
              </a:lnSpc>
              <a:spcBef>
                <a:spcPct val="0"/>
              </a:spcBef>
              <a:spcAft>
                <a:spcPct val="0"/>
              </a:spcAft>
              <a:buClrTx/>
              <a:buSzTx/>
              <a:buFontTx/>
              <a:buNone/>
              <a:tabLst/>
            </a:pPr>
            <a:endParaRPr kumimoji="0" lang="en-US" sz="1867" b="0" i="0" u="none" strike="noStrike" cap="none" normalizeH="0" baseline="0" dirty="0">
              <a:ln>
                <a:noFill/>
              </a:ln>
              <a:solidFill>
                <a:schemeClr val="tx1"/>
              </a:solidFill>
              <a:effectLst/>
              <a:latin typeface="Arial Regular"/>
            </a:endParaRPr>
          </a:p>
        </p:txBody>
      </p:sp>
      <p:sp>
        <p:nvSpPr>
          <p:cNvPr id="9" name="Text Placeholder 2"/>
          <p:cNvSpPr>
            <a:spLocks noGrp="1"/>
          </p:cNvSpPr>
          <p:nvPr>
            <p:ph idx="1"/>
          </p:nvPr>
        </p:nvSpPr>
        <p:spPr bwMode="auto">
          <a:xfrm>
            <a:off x="4572000" y="1452883"/>
            <a:ext cx="6629400" cy="416185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chemeClr val="bg1"/>
              </a:buClr>
              <a:defRPr>
                <a:solidFill>
                  <a:schemeClr val="bg1"/>
                </a:solidFill>
              </a:defRPr>
            </a:lvl1pPr>
            <a:lvl2pPr marL="460340" indent="-238107">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hasCustomPrompt="1"/>
          </p:nvPr>
        </p:nvSpPr>
        <p:spPr bwMode="white">
          <a:xfrm>
            <a:off x="596049" y="640087"/>
            <a:ext cx="3129295" cy="5211156"/>
          </a:xfrm>
          <a:prstGeom prst="rect">
            <a:avLst/>
          </a:prstGeom>
        </p:spPr>
        <p:txBody>
          <a:bodyPr anchor="t"/>
          <a:lstStyle>
            <a:lvl1pPr>
              <a:defRPr sz="3733" b="1" i="0" spc="-67" baseline="0">
                <a:solidFill>
                  <a:schemeClr val="bg1"/>
                </a:solidFill>
                <a:latin typeface="Arial Bold"/>
                <a:ea typeface="Arial Bold"/>
                <a:cs typeface="Arial Bold"/>
              </a:defRPr>
            </a:lvl1pPr>
          </a:lstStyle>
          <a:p>
            <a:r>
              <a:rPr lang="en-US" dirty="0"/>
              <a:t>Click to edit master title style</a:t>
            </a:r>
          </a:p>
        </p:txBody>
      </p:sp>
      <p:sp>
        <p:nvSpPr>
          <p:cNvPr id="13" name="Content Placeholder 12">
            <a:extLst>
              <a:ext uri="{FF2B5EF4-FFF2-40B4-BE49-F238E27FC236}">
                <a16:creationId xmlns:a16="http://schemas.microsoft.com/office/drawing/2014/main" id="{22349B43-504D-A04A-BEB5-7897B4FB56B6}"/>
              </a:ext>
            </a:extLst>
          </p:cNvPr>
          <p:cNvSpPr>
            <a:spLocks noGrp="1"/>
          </p:cNvSpPr>
          <p:nvPr>
            <p:ph sz="quarter" idx="14"/>
          </p:nvPr>
        </p:nvSpPr>
        <p:spPr>
          <a:xfrm>
            <a:off x="4572011" y="5734524"/>
            <a:ext cx="5902652" cy="209077"/>
          </a:xfrm>
          <a:prstGeom prst="rect">
            <a:avLst/>
          </a:prstGeom>
        </p:spPr>
        <p:txBody>
          <a:bodyPr lIns="0">
            <a:normAutofit/>
          </a:bodyPr>
          <a:lstStyle>
            <a:lvl1pPr marL="0" indent="0" algn="l">
              <a:buNone/>
              <a:defRPr lang="en-US" sz="933" b="0" i="0" u="none" kern="1200" spc="0" baseline="0" dirty="0" smtClean="0">
                <a:solidFill>
                  <a:schemeClr val="tx1"/>
                </a:solidFill>
                <a:latin typeface="Arial Regular"/>
                <a:ea typeface="ヒラギノ角ゴ Pro W3" charset="0"/>
                <a:cs typeface="Arial Regular"/>
              </a:defRPr>
            </a:lvl1pPr>
          </a:lstStyle>
          <a:p>
            <a:pPr lvl="0"/>
            <a:r>
              <a:rPr lang="en-US"/>
              <a:t>Edit Master text styles</a:t>
            </a:r>
          </a:p>
        </p:txBody>
      </p:sp>
      <p:sp>
        <p:nvSpPr>
          <p:cNvPr id="17" name="Text Placeholder 2">
            <a:extLst>
              <a:ext uri="{FF2B5EF4-FFF2-40B4-BE49-F238E27FC236}">
                <a16:creationId xmlns:a16="http://schemas.microsoft.com/office/drawing/2014/main" id="{EDCA6F60-9518-AE47-BC29-77491BB95684}"/>
              </a:ext>
            </a:extLst>
          </p:cNvPr>
          <p:cNvSpPr>
            <a:spLocks noGrp="1"/>
          </p:cNvSpPr>
          <p:nvPr>
            <p:ph type="body" sz="quarter" idx="10"/>
          </p:nvPr>
        </p:nvSpPr>
        <p:spPr>
          <a:xfrm>
            <a:off x="4572003" y="634044"/>
            <a:ext cx="4602692" cy="509165"/>
          </a:xfrm>
          <a:prstGeom prst="rect">
            <a:avLst/>
          </a:prstGeom>
          <a:noFill/>
          <a:ln>
            <a:noFill/>
          </a:ln>
        </p:spPr>
        <p:txBody>
          <a:bodyPr wrap="square" lIns="0" anchor="b">
            <a:noAutofit/>
          </a:bodyPr>
          <a:lstStyle>
            <a:lvl1pPr marL="0" indent="0" algn="l" defTabSz="914354" rtl="0" eaLnBrk="1" latinLnBrk="0" hangingPunct="1">
              <a:buNone/>
              <a:defRPr lang="en-US" sz="2133" b="1" i="0" kern="1200" spc="0" baseline="0" dirty="0" smtClean="0">
                <a:solidFill>
                  <a:schemeClr val="tx1"/>
                </a:solidFill>
                <a:latin typeface="Arial Bold"/>
                <a:ea typeface="ヒラギノ角ゴ Pro W3" charset="0"/>
                <a:cs typeface="Arial Bold"/>
              </a:defRPr>
            </a:lvl1pPr>
          </a:lstStyle>
          <a:p>
            <a:pPr marL="0" lvl="0" defTabSz="914354" latinLnBrk="0"/>
            <a:r>
              <a:rPr lang="en-US"/>
              <a:t>Edit Master text styles</a:t>
            </a:r>
          </a:p>
        </p:txBody>
      </p:sp>
      <p:sp>
        <p:nvSpPr>
          <p:cNvPr id="19" name="Text Placeholder 11">
            <a:extLst>
              <a:ext uri="{FF2B5EF4-FFF2-40B4-BE49-F238E27FC236}">
                <a16:creationId xmlns:a16="http://schemas.microsoft.com/office/drawing/2014/main" id="{511ED62E-3749-4E4B-A013-430125D8078C}"/>
              </a:ext>
            </a:extLst>
          </p:cNvPr>
          <p:cNvSpPr>
            <a:spLocks noGrp="1"/>
          </p:cNvSpPr>
          <p:nvPr>
            <p:ph type="body" sz="quarter" idx="11"/>
          </p:nvPr>
        </p:nvSpPr>
        <p:spPr>
          <a:xfrm>
            <a:off x="9363378" y="634044"/>
            <a:ext cx="1838033" cy="506544"/>
          </a:xfrm>
          <a:prstGeom prst="rect">
            <a:avLst/>
          </a:prstGeom>
          <a:noFill/>
          <a:ln>
            <a:noFill/>
          </a:ln>
        </p:spPr>
        <p:txBody>
          <a:bodyPr wrap="square" rIns="0" anchor="b">
            <a:noAutofit/>
          </a:bodyPr>
          <a:lstStyle>
            <a:lvl1pPr marL="0" indent="0" algn="r">
              <a:buClr>
                <a:schemeClr val="tx1"/>
              </a:buClr>
              <a:buNone/>
              <a:tabLst/>
              <a:defRPr lang="en-US" sz="1067" b="0" i="0" kern="1200" spc="0" baseline="0" dirty="0" smtClean="0">
                <a:solidFill>
                  <a:schemeClr val="accent3"/>
                </a:solidFill>
                <a:latin typeface="Arial Regular"/>
                <a:ea typeface="ヒラギノ角ゴ Pro W3" charset="0"/>
                <a:cs typeface="Arial Regular"/>
              </a:defRPr>
            </a:lvl1pPr>
          </a:lstStyle>
          <a:p>
            <a:pPr marL="0" lvl="0" algn="r" defTabSz="914354" latinLnBrk="0"/>
            <a:r>
              <a:rPr lang="en-US"/>
              <a:t>Edit Master text styles</a:t>
            </a:r>
          </a:p>
        </p:txBody>
      </p:sp>
      <p:sp>
        <p:nvSpPr>
          <p:cNvPr id="11"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2214364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eft Gray Bar">
    <p:spTree>
      <p:nvGrpSpPr>
        <p:cNvPr id="1" name=""/>
        <p:cNvGrpSpPr/>
        <p:nvPr/>
      </p:nvGrpSpPr>
      <p:grpSpPr>
        <a:xfrm>
          <a:off x="0" y="0"/>
          <a:ext cx="0" cy="0"/>
          <a:chOff x="0" y="0"/>
          <a:chExt cx="0" cy="0"/>
        </a:xfrm>
      </p:grpSpPr>
      <p:sp>
        <p:nvSpPr>
          <p:cNvPr id="10" name="Rectangle 9"/>
          <p:cNvSpPr/>
          <p:nvPr/>
        </p:nvSpPr>
        <p:spPr bwMode="white">
          <a:xfrm flipH="1">
            <a:off x="2" y="0"/>
            <a:ext cx="4025348" cy="5943600"/>
          </a:xfrm>
          <a:prstGeom prst="rect">
            <a:avLst/>
          </a:prstGeom>
          <a:solidFill>
            <a:schemeClr val="accent3">
              <a:lumMod val="20000"/>
              <a:lumOff val="80000"/>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10" rtl="0" eaLnBrk="0" fontAlgn="base" latinLnBrk="0" hangingPunct="0">
              <a:lnSpc>
                <a:spcPct val="100000"/>
              </a:lnSpc>
              <a:spcBef>
                <a:spcPct val="0"/>
              </a:spcBef>
              <a:spcAft>
                <a:spcPct val="0"/>
              </a:spcAft>
              <a:buClrTx/>
              <a:buSzTx/>
              <a:buFontTx/>
              <a:buNone/>
              <a:tabLst/>
            </a:pPr>
            <a:endParaRPr kumimoji="0" lang="en-US" sz="1867" b="0" i="0" u="none" strike="noStrike" cap="none" normalizeH="0" baseline="0" dirty="0">
              <a:ln>
                <a:noFill/>
              </a:ln>
              <a:solidFill>
                <a:schemeClr val="tx1"/>
              </a:solidFill>
              <a:effectLst/>
              <a:latin typeface="Arial Regular"/>
            </a:endParaRPr>
          </a:p>
        </p:txBody>
      </p:sp>
      <p:sp>
        <p:nvSpPr>
          <p:cNvPr id="9" name="Text Placeholder 2"/>
          <p:cNvSpPr>
            <a:spLocks noGrp="1"/>
          </p:cNvSpPr>
          <p:nvPr>
            <p:ph idx="1"/>
          </p:nvPr>
        </p:nvSpPr>
        <p:spPr bwMode="auto">
          <a:xfrm>
            <a:off x="4572000" y="1452881"/>
            <a:ext cx="6629400" cy="4177899"/>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chemeClr val="bg1"/>
              </a:buClr>
              <a:defRPr>
                <a:solidFill>
                  <a:schemeClr val="bg1"/>
                </a:solidFill>
              </a:defRPr>
            </a:lvl1pPr>
            <a:lvl2pPr marL="460340" indent="-238107">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hasCustomPrompt="1"/>
          </p:nvPr>
        </p:nvSpPr>
        <p:spPr>
          <a:xfrm>
            <a:off x="596049" y="640087"/>
            <a:ext cx="3129295" cy="5211156"/>
          </a:xfrm>
          <a:prstGeom prst="rect">
            <a:avLst/>
          </a:prstGeom>
        </p:spPr>
        <p:txBody>
          <a:bodyPr anchor="t"/>
          <a:lstStyle>
            <a:lvl1pPr>
              <a:defRPr sz="3733" b="1" i="0" spc="-67" baseline="0">
                <a:solidFill>
                  <a:schemeClr val="tx1"/>
                </a:solidFill>
                <a:latin typeface="Arial Bold"/>
                <a:ea typeface="Arial Bold"/>
                <a:cs typeface="Arial Bold"/>
              </a:defRPr>
            </a:lvl1pPr>
          </a:lstStyle>
          <a:p>
            <a:r>
              <a:rPr lang="en-US" dirty="0"/>
              <a:t>Click to edit master title style</a:t>
            </a:r>
          </a:p>
        </p:txBody>
      </p:sp>
      <p:sp>
        <p:nvSpPr>
          <p:cNvPr id="13" name="Content Placeholder 12">
            <a:extLst>
              <a:ext uri="{FF2B5EF4-FFF2-40B4-BE49-F238E27FC236}">
                <a16:creationId xmlns:a16="http://schemas.microsoft.com/office/drawing/2014/main" id="{22349B43-504D-A04A-BEB5-7897B4FB56B6}"/>
              </a:ext>
            </a:extLst>
          </p:cNvPr>
          <p:cNvSpPr>
            <a:spLocks noGrp="1"/>
          </p:cNvSpPr>
          <p:nvPr>
            <p:ph sz="quarter" idx="14"/>
          </p:nvPr>
        </p:nvSpPr>
        <p:spPr>
          <a:xfrm>
            <a:off x="4572011" y="5741738"/>
            <a:ext cx="5902652" cy="198716"/>
          </a:xfrm>
          <a:prstGeom prst="rect">
            <a:avLst/>
          </a:prstGeom>
        </p:spPr>
        <p:txBody>
          <a:bodyPr lIns="0">
            <a:normAutofit/>
          </a:bodyPr>
          <a:lstStyle>
            <a:lvl1pPr marL="0" indent="0" algn="l">
              <a:buNone/>
              <a:defRPr lang="en-US" sz="933" b="0" i="0" u="none" kern="1200" spc="0" baseline="0" dirty="0" smtClean="0">
                <a:solidFill>
                  <a:schemeClr val="tx1"/>
                </a:solidFill>
                <a:latin typeface="Arial Regular"/>
                <a:ea typeface="ヒラギノ角ゴ Pro W3" charset="0"/>
                <a:cs typeface="Arial Regular"/>
              </a:defRPr>
            </a:lvl1pPr>
          </a:lstStyle>
          <a:p>
            <a:pPr lvl="0"/>
            <a:r>
              <a:rPr lang="en-US" dirty="0"/>
              <a:t>Edit Master text styles</a:t>
            </a:r>
          </a:p>
        </p:txBody>
      </p:sp>
      <p:sp>
        <p:nvSpPr>
          <p:cNvPr id="17" name="Text Placeholder 2">
            <a:extLst>
              <a:ext uri="{FF2B5EF4-FFF2-40B4-BE49-F238E27FC236}">
                <a16:creationId xmlns:a16="http://schemas.microsoft.com/office/drawing/2014/main" id="{EDCA6F60-9518-AE47-BC29-77491BB95684}"/>
              </a:ext>
            </a:extLst>
          </p:cNvPr>
          <p:cNvSpPr>
            <a:spLocks noGrp="1"/>
          </p:cNvSpPr>
          <p:nvPr>
            <p:ph type="body" sz="quarter" idx="10"/>
          </p:nvPr>
        </p:nvSpPr>
        <p:spPr>
          <a:xfrm>
            <a:off x="4572003" y="634044"/>
            <a:ext cx="4602692" cy="509165"/>
          </a:xfrm>
          <a:prstGeom prst="rect">
            <a:avLst/>
          </a:prstGeom>
          <a:noFill/>
          <a:ln>
            <a:noFill/>
          </a:ln>
        </p:spPr>
        <p:txBody>
          <a:bodyPr wrap="square" lIns="0" anchor="b">
            <a:noAutofit/>
          </a:bodyPr>
          <a:lstStyle>
            <a:lvl1pPr marL="0" indent="0" algn="l" defTabSz="914354" rtl="0" eaLnBrk="1" latinLnBrk="0" hangingPunct="1">
              <a:buNone/>
              <a:defRPr lang="en-US" sz="2133" b="1" i="0" kern="1200" spc="0" baseline="0" dirty="0" smtClean="0">
                <a:solidFill>
                  <a:schemeClr val="tx1"/>
                </a:solidFill>
                <a:latin typeface="Arial Bold"/>
                <a:ea typeface="ヒラギノ角ゴ Pro W3" charset="0"/>
                <a:cs typeface="Arial Bold"/>
              </a:defRPr>
            </a:lvl1pPr>
          </a:lstStyle>
          <a:p>
            <a:pPr marL="0" lvl="0" defTabSz="914354" latinLnBrk="0"/>
            <a:r>
              <a:rPr lang="en-US"/>
              <a:t>Edit Master text styles</a:t>
            </a:r>
          </a:p>
        </p:txBody>
      </p:sp>
      <p:sp>
        <p:nvSpPr>
          <p:cNvPr id="19" name="Text Placeholder 11">
            <a:extLst>
              <a:ext uri="{FF2B5EF4-FFF2-40B4-BE49-F238E27FC236}">
                <a16:creationId xmlns:a16="http://schemas.microsoft.com/office/drawing/2014/main" id="{511ED62E-3749-4E4B-A013-430125D8078C}"/>
              </a:ext>
            </a:extLst>
          </p:cNvPr>
          <p:cNvSpPr>
            <a:spLocks noGrp="1"/>
          </p:cNvSpPr>
          <p:nvPr>
            <p:ph type="body" sz="quarter" idx="11"/>
          </p:nvPr>
        </p:nvSpPr>
        <p:spPr>
          <a:xfrm>
            <a:off x="9363378" y="634044"/>
            <a:ext cx="1838033" cy="506544"/>
          </a:xfrm>
          <a:prstGeom prst="rect">
            <a:avLst/>
          </a:prstGeom>
          <a:noFill/>
          <a:ln>
            <a:noFill/>
          </a:ln>
        </p:spPr>
        <p:txBody>
          <a:bodyPr wrap="square" rIns="0" anchor="b">
            <a:noAutofit/>
          </a:bodyPr>
          <a:lstStyle>
            <a:lvl1pPr marL="0" indent="0" algn="r">
              <a:buClr>
                <a:schemeClr val="tx1"/>
              </a:buClr>
              <a:buNone/>
              <a:tabLst/>
              <a:defRPr lang="en-US" sz="1067" b="0" i="0" kern="1200" spc="0" baseline="0" dirty="0" smtClean="0">
                <a:solidFill>
                  <a:schemeClr val="accent3"/>
                </a:solidFill>
                <a:latin typeface="Arial Regular"/>
                <a:ea typeface="ヒラギノ角ゴ Pro W3" charset="0"/>
                <a:cs typeface="Arial Regular"/>
              </a:defRPr>
            </a:lvl1pPr>
          </a:lstStyle>
          <a:p>
            <a:pPr marL="0" lvl="0" algn="r" defTabSz="914354" latinLnBrk="0"/>
            <a:r>
              <a:rPr lang="en-US"/>
              <a:t>Edit Master text styles</a:t>
            </a:r>
          </a:p>
        </p:txBody>
      </p:sp>
      <p:sp>
        <p:nvSpPr>
          <p:cNvPr id="11"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19122319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Column Uneven">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3" y="634044"/>
            <a:ext cx="4602692" cy="509165"/>
          </a:xfrm>
          <a:prstGeom prst="rect">
            <a:avLst/>
          </a:prstGeom>
          <a:noFill/>
          <a:ln>
            <a:noFill/>
          </a:ln>
        </p:spPr>
        <p:txBody>
          <a:bodyPr wrap="square" lIns="0" anchor="b">
            <a:noAutofit/>
          </a:bodyPr>
          <a:lstStyle>
            <a:lvl1pPr marL="0" indent="0" algn="l" defTabSz="914354" rtl="0" eaLnBrk="1" latinLnBrk="0" hangingPunct="1">
              <a:buNone/>
              <a:defRPr lang="en-US" sz="2133" b="1" i="0" kern="1200" spc="0" baseline="0" dirty="0" smtClean="0">
                <a:solidFill>
                  <a:schemeClr val="tx1"/>
                </a:solidFill>
                <a:latin typeface="Arial Bold"/>
                <a:ea typeface="ヒラギノ角ゴ Pro W3" charset="0"/>
                <a:cs typeface="Arial Bold"/>
              </a:defRPr>
            </a:lvl1pPr>
          </a:lstStyle>
          <a:p>
            <a:pPr marL="0" lvl="0" defTabSz="914354" latinLnBrk="0"/>
            <a:r>
              <a:rPr lang="en-US"/>
              <a:t>Edit Master text styles</a:t>
            </a:r>
          </a:p>
        </p:txBody>
      </p:sp>
      <p:sp>
        <p:nvSpPr>
          <p:cNvPr id="22" name="Text Placeholder 11"/>
          <p:cNvSpPr>
            <a:spLocks noGrp="1"/>
          </p:cNvSpPr>
          <p:nvPr>
            <p:ph type="body" sz="quarter" idx="11"/>
          </p:nvPr>
        </p:nvSpPr>
        <p:spPr>
          <a:xfrm>
            <a:off x="9363378" y="634044"/>
            <a:ext cx="1838033" cy="506544"/>
          </a:xfrm>
          <a:prstGeom prst="rect">
            <a:avLst/>
          </a:prstGeom>
          <a:noFill/>
          <a:ln>
            <a:noFill/>
          </a:ln>
        </p:spPr>
        <p:txBody>
          <a:bodyPr wrap="square" rIns="0" anchor="b">
            <a:noAutofit/>
          </a:bodyPr>
          <a:lstStyle>
            <a:lvl1pPr marL="0" indent="0" algn="r">
              <a:buClr>
                <a:schemeClr val="tx1"/>
              </a:buClr>
              <a:buNone/>
              <a:tabLst/>
              <a:defRPr lang="en-US" sz="1067" b="0" i="0" kern="1200" spc="0" baseline="0" dirty="0" smtClean="0">
                <a:solidFill>
                  <a:schemeClr val="accent3"/>
                </a:solidFill>
                <a:latin typeface="Arial Regular"/>
                <a:ea typeface="ヒラギノ角ゴ Pro W3" charset="0"/>
                <a:cs typeface="Arial Regular"/>
              </a:defRPr>
            </a:lvl1pPr>
          </a:lstStyle>
          <a:p>
            <a:pPr marL="0" lvl="0" algn="r" defTabSz="914354" latinLnBrk="0"/>
            <a:r>
              <a:rPr lang="en-US"/>
              <a:t>Edit Master text styles</a:t>
            </a:r>
          </a:p>
        </p:txBody>
      </p:sp>
      <p:sp>
        <p:nvSpPr>
          <p:cNvPr id="12" name="Title 1"/>
          <p:cNvSpPr>
            <a:spLocks noGrp="1"/>
          </p:cNvSpPr>
          <p:nvPr>
            <p:ph type="title" hasCustomPrompt="1"/>
          </p:nvPr>
        </p:nvSpPr>
        <p:spPr>
          <a:xfrm>
            <a:off x="596039" y="640087"/>
            <a:ext cx="3151872" cy="5211156"/>
          </a:xfrm>
          <a:prstGeom prst="rect">
            <a:avLst/>
          </a:prstGeom>
        </p:spPr>
        <p:txBody>
          <a:bodyPr anchor="t">
            <a:normAutofit/>
          </a:bodyPr>
          <a:lstStyle>
            <a:lvl1pPr>
              <a:defRPr sz="3733" b="1" i="0" spc="-67" baseline="0">
                <a:solidFill>
                  <a:schemeClr val="tx2"/>
                </a:solidFill>
                <a:latin typeface="Arial Bold"/>
                <a:ea typeface="Arial Bold"/>
                <a:cs typeface="Arial Bold"/>
              </a:defRPr>
            </a:lvl1pPr>
          </a:lstStyle>
          <a:p>
            <a:r>
              <a:rPr lang="en-US" dirty="0"/>
              <a:t>Click to edit master title style</a:t>
            </a:r>
          </a:p>
        </p:txBody>
      </p:sp>
      <p:sp>
        <p:nvSpPr>
          <p:cNvPr id="8"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
        <p:nvSpPr>
          <p:cNvPr id="10" name="Text Placeholder 2"/>
          <p:cNvSpPr>
            <a:spLocks noGrp="1"/>
          </p:cNvSpPr>
          <p:nvPr>
            <p:ph idx="1"/>
          </p:nvPr>
        </p:nvSpPr>
        <p:spPr bwMode="auto">
          <a:xfrm>
            <a:off x="4572000" y="1452881"/>
            <a:ext cx="6629400" cy="4177899"/>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chemeClr val="bg1"/>
              </a:buClr>
              <a:defRPr>
                <a:solidFill>
                  <a:schemeClr val="bg1"/>
                </a:solidFill>
              </a:defRPr>
            </a:lvl1pPr>
            <a:lvl2pPr marL="460340" indent="-238107">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2">
            <a:extLst>
              <a:ext uri="{FF2B5EF4-FFF2-40B4-BE49-F238E27FC236}">
                <a16:creationId xmlns:a16="http://schemas.microsoft.com/office/drawing/2014/main" id="{22349B43-504D-A04A-BEB5-7897B4FB56B6}"/>
              </a:ext>
            </a:extLst>
          </p:cNvPr>
          <p:cNvSpPr>
            <a:spLocks noGrp="1"/>
          </p:cNvSpPr>
          <p:nvPr>
            <p:ph sz="quarter" idx="14"/>
          </p:nvPr>
        </p:nvSpPr>
        <p:spPr>
          <a:xfrm>
            <a:off x="4572011" y="5741738"/>
            <a:ext cx="5902652" cy="198716"/>
          </a:xfrm>
          <a:prstGeom prst="rect">
            <a:avLst/>
          </a:prstGeom>
        </p:spPr>
        <p:txBody>
          <a:bodyPr lIns="0">
            <a:normAutofit/>
          </a:bodyPr>
          <a:lstStyle>
            <a:lvl1pPr marL="0" indent="0" algn="l">
              <a:buNone/>
              <a:defRPr lang="en-US" sz="933" b="0" i="0" u="none" kern="1200" spc="0" baseline="0" dirty="0" smtClean="0">
                <a:solidFill>
                  <a:schemeClr val="tx1"/>
                </a:solidFill>
                <a:latin typeface="Arial Regular"/>
                <a:ea typeface="ヒラギノ角ゴ Pro W3" charset="0"/>
                <a:cs typeface="Arial Regular"/>
              </a:defRPr>
            </a:lvl1pPr>
          </a:lstStyle>
          <a:p>
            <a:pPr lvl="0"/>
            <a:r>
              <a:rPr lang="en-US"/>
              <a:t>Edit Master text styles</a:t>
            </a:r>
          </a:p>
        </p:txBody>
      </p:sp>
    </p:spTree>
    <p:extLst>
      <p:ext uri="{BB962C8B-B14F-4D97-AF65-F5344CB8AC3E}">
        <p14:creationId xmlns:p14="http://schemas.microsoft.com/office/powerpoint/2010/main" val="23211482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10" name="Text Placeholder 17">
            <a:extLst>
              <a:ext uri="{FF2B5EF4-FFF2-40B4-BE49-F238E27FC236}">
                <a16:creationId xmlns:a16="http://schemas.microsoft.com/office/drawing/2014/main" id="{56FBAC50-0E6A-F444-BC5A-1C3D878B1B39}"/>
              </a:ext>
            </a:extLst>
          </p:cNvPr>
          <p:cNvSpPr>
            <a:spLocks noGrp="1"/>
          </p:cNvSpPr>
          <p:nvPr>
            <p:ph idx="1"/>
          </p:nvPr>
        </p:nvSpPr>
        <p:spPr>
          <a:xfrm>
            <a:off x="609600" y="1658296"/>
            <a:ext cx="10515600" cy="4349749"/>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a:extLst>
              <a:ext uri="{FF2B5EF4-FFF2-40B4-BE49-F238E27FC236}">
                <a16:creationId xmlns:a16="http://schemas.microsoft.com/office/drawing/2014/main" id="{74EC3810-B220-0E43-90BE-1EED7A66762D}"/>
              </a:ext>
            </a:extLst>
          </p:cNvPr>
          <p:cNvSpPr txBox="1"/>
          <p:nvPr/>
        </p:nvSpPr>
        <p:spPr>
          <a:xfrm>
            <a:off x="643467" y="6417733"/>
            <a:ext cx="0" cy="0"/>
          </a:xfrm>
          <a:prstGeom prst="rect">
            <a:avLst/>
          </a:prstGeom>
        </p:spPr>
        <p:txBody>
          <a:bodyPr vert="horz" wrap="none" lIns="121920" tIns="60960" rIns="121920" bIns="60960" rtlCol="0">
            <a:noAutofit/>
          </a:bodyPr>
          <a:lstStyle/>
          <a:p>
            <a:pPr marL="0" indent="0" algn="l">
              <a:spcBef>
                <a:spcPts val="0"/>
              </a:spcBef>
              <a:buFont typeface="Arial"/>
              <a:buNone/>
            </a:pPr>
            <a:endParaRPr lang="en-US" sz="3200" b="1" dirty="0">
              <a:solidFill>
                <a:srgbClr val="00164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4B88050-5855-754D-B6D1-27F5E829201E}"/>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1" name="Footer Placeholder 1">
            <a:extLst>
              <a:ext uri="{FF2B5EF4-FFF2-40B4-BE49-F238E27FC236}">
                <a16:creationId xmlns:a16="http://schemas.microsoft.com/office/drawing/2014/main" id="{248D9E72-72C2-A744-B9ED-14BA26620449}"/>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452466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Gray Avenue Pattern">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7"/>
            <a:ext cx="12192000" cy="5727700"/>
          </a:xfrm>
          <a:prstGeom prst="rect">
            <a:avLst/>
          </a:prstGeom>
        </p:spPr>
      </p:pic>
      <p:sp>
        <p:nvSpPr>
          <p:cNvPr id="2" name="TextBox 1">
            <a:extLst>
              <a:ext uri="{FF2B5EF4-FFF2-40B4-BE49-F238E27FC236}">
                <a16:creationId xmlns:a16="http://schemas.microsoft.com/office/drawing/2014/main" id="{2B39395E-8433-084F-B2EC-406D6457D17C}"/>
              </a:ext>
            </a:extLst>
          </p:cNvPr>
          <p:cNvSpPr txBox="1"/>
          <p:nvPr/>
        </p:nvSpPr>
        <p:spPr>
          <a:xfrm>
            <a:off x="11331388" y="6131859"/>
            <a:ext cx="0" cy="0"/>
          </a:xfrm>
          <a:prstGeom prst="rect">
            <a:avLst/>
          </a:prstGeom>
        </p:spPr>
        <p:txBody>
          <a:bodyPr vert="horz" wrap="none" lIns="121920" tIns="60960" rIns="121920" bIns="60960" rtlCol="0">
            <a:noAutofit/>
          </a:bodyPr>
          <a:lstStyle/>
          <a:p>
            <a:pPr marL="0" indent="0" algn="l">
              <a:spcBef>
                <a:spcPts val="0"/>
              </a:spcBef>
              <a:buFont typeface="Arial"/>
              <a:buNone/>
            </a:pPr>
            <a:endParaRPr lang="en-US" sz="3200" b="1" dirty="0">
              <a:solidFill>
                <a:srgbClr val="00164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07A9BFA1-7FEC-574C-9FBC-229AE0A90D7F}"/>
              </a:ext>
            </a:extLst>
          </p:cNvPr>
          <p:cNvSpPr>
            <a:spLocks noGrp="1"/>
          </p:cNvSpPr>
          <p:nvPr>
            <p:ph type="ctrTitle"/>
          </p:nvPr>
        </p:nvSpPr>
        <p:spPr bwMode="black">
          <a:xfrm>
            <a:off x="627295" y="3429001"/>
            <a:ext cx="10166461" cy="1312387"/>
          </a:xfrm>
          <a:prstGeom prst="rect">
            <a:avLst/>
          </a:prstGeom>
        </p:spPr>
        <p:txBody>
          <a:bodyPr lIns="0" tIns="0" rIns="0" bIns="0" anchor="b" anchorCtr="0">
            <a:noAutofit/>
          </a:bodyPr>
          <a:lstStyle>
            <a:lvl1pPr algn="l">
              <a:lnSpc>
                <a:spcPct val="90000"/>
              </a:lnSpc>
              <a:defRPr sz="5867" b="1" kern="600" spc="-40" baseline="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Rectangle 10">
            <a:extLst>
              <a:ext uri="{FF2B5EF4-FFF2-40B4-BE49-F238E27FC236}">
                <a16:creationId xmlns:a16="http://schemas.microsoft.com/office/drawing/2014/main" id="{08C6D35B-442A-C54D-8CDB-AD1BAF776642}"/>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2" name="Subtitle 2">
            <a:extLst>
              <a:ext uri="{FF2B5EF4-FFF2-40B4-BE49-F238E27FC236}">
                <a16:creationId xmlns:a16="http://schemas.microsoft.com/office/drawing/2014/main" id="{370702AC-7D20-EB40-9FBA-D68F1A0B748F}"/>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4"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0907" y="6004849"/>
            <a:ext cx="1381639" cy="587745"/>
          </a:xfrm>
          <a:prstGeom prst="rect">
            <a:avLst/>
          </a:prstGeom>
        </p:spPr>
      </p:pic>
      <p:sp>
        <p:nvSpPr>
          <p:cNvPr id="13" name="Text Placeholder 15"/>
          <p:cNvSpPr>
            <a:spLocks noGrp="1"/>
          </p:cNvSpPr>
          <p:nvPr>
            <p:ph type="body" sz="quarter" idx="11" hasCustomPrompt="1"/>
          </p:nvPr>
        </p:nvSpPr>
        <p:spPr bwMode="black">
          <a:xfrm>
            <a:off x="627297" y="4922338"/>
            <a:ext cx="4548716" cy="683709"/>
          </a:xfrm>
        </p:spPr>
        <p:txBody>
          <a:bodyPr/>
          <a:lstStyle>
            <a:lvl1pPr marL="0" indent="0">
              <a:buNone/>
              <a:defRPr sz="2400">
                <a:solidFill>
                  <a:schemeClr val="accent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spTree>
    <p:extLst>
      <p:ext uri="{BB962C8B-B14F-4D97-AF65-F5344CB8AC3E}">
        <p14:creationId xmlns:p14="http://schemas.microsoft.com/office/powerpoint/2010/main" val="34687845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ndard Slide W/ Small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4" name="Content Placeholder 2"/>
          <p:cNvSpPr>
            <a:spLocks noGrp="1"/>
          </p:cNvSpPr>
          <p:nvPr>
            <p:ph sz="half" idx="1"/>
          </p:nvPr>
        </p:nvSpPr>
        <p:spPr>
          <a:xfrm>
            <a:off x="609600" y="1658295"/>
            <a:ext cx="8327149" cy="4349749"/>
          </a:xfrm>
          <a:prstGeom prst="rect">
            <a:avLst/>
          </a:prstGeom>
        </p:spPr>
        <p:txBody>
          <a:bodyPr>
            <a:noAutofit/>
          </a:bodyPr>
          <a:lstStyle>
            <a:lvl1pPr marL="228589" indent="-228589">
              <a:lnSpc>
                <a:spcPct val="100000"/>
              </a:lnSpc>
              <a:spcBef>
                <a:spcPts val="0"/>
              </a:spcBef>
              <a:tabLst/>
              <a:defRPr sz="2400">
                <a:solidFill>
                  <a:srgbClr val="4E4540"/>
                </a:solidFill>
              </a:defRPr>
            </a:lvl1pPr>
            <a:lvl2pPr>
              <a:lnSpc>
                <a:spcPct val="100000"/>
              </a:lnSpc>
              <a:spcBef>
                <a:spcPts val="0"/>
              </a:spcBef>
              <a:defRPr sz="1800">
                <a:solidFill>
                  <a:srgbClr val="4E4540"/>
                </a:solidFill>
              </a:defRPr>
            </a:lvl2pPr>
            <a:lvl3pPr>
              <a:lnSpc>
                <a:spcPct val="100000"/>
              </a:lnSpc>
              <a:spcBef>
                <a:spcPts val="0"/>
              </a:spcBef>
              <a:defRPr sz="1600">
                <a:solidFill>
                  <a:srgbClr val="4E4540"/>
                </a:solidFill>
              </a:defRPr>
            </a:lvl3pPr>
            <a:lvl4pPr>
              <a:lnSpc>
                <a:spcPct val="100000"/>
              </a:lnSpc>
              <a:spcBef>
                <a:spcPts val="0"/>
              </a:spcBef>
              <a:defRPr sz="1400">
                <a:solidFill>
                  <a:srgbClr val="4E4540"/>
                </a:solidFill>
              </a:defRPr>
            </a:lvl4pPr>
            <a:lvl5pPr>
              <a:defRPr sz="1400">
                <a:solidFill>
                  <a:schemeClr val="accent3"/>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half" idx="10"/>
          </p:nvPr>
        </p:nvSpPr>
        <p:spPr>
          <a:xfrm>
            <a:off x="9269266" y="1658296"/>
            <a:ext cx="2313134" cy="4349747"/>
          </a:xfrm>
          <a:prstGeom prst="rect">
            <a:avLst/>
          </a:prstGeom>
        </p:spPr>
        <p:txBody>
          <a:bodyPr>
            <a:noAutofit/>
          </a:bodyPr>
          <a:lstStyle>
            <a:lvl1pPr marL="0" indent="0">
              <a:buNone/>
              <a:defRPr sz="1867" b="0">
                <a:solidFill>
                  <a:srgbClr val="4E4540"/>
                </a:solidFill>
              </a:defRPr>
            </a:lvl1pPr>
            <a:lvl2pPr marL="609570" indent="0">
              <a:buNone/>
              <a:defRPr sz="1333"/>
            </a:lvl2pPr>
            <a:lvl3pPr marL="1219140" indent="0">
              <a:buNone/>
              <a:defRPr sz="1333"/>
            </a:lvl3pPr>
            <a:lvl4pPr marL="1828709" indent="0">
              <a:buNone/>
              <a:defRPr sz="1333"/>
            </a:lvl4pPr>
            <a:lvl5pPr marL="2438278" indent="0">
              <a:buNone/>
              <a:defRPr sz="1333"/>
            </a:lvl5pPr>
            <a:lvl6pPr>
              <a:defRPr sz="2400"/>
            </a:lvl6pPr>
            <a:lvl7pPr>
              <a:defRPr sz="2400"/>
            </a:lvl7pPr>
            <a:lvl8pPr>
              <a:defRPr sz="2400"/>
            </a:lvl8pPr>
            <a:lvl9pPr>
              <a:defRPr sz="2400"/>
            </a:lvl9pPr>
          </a:lstStyle>
          <a:p>
            <a:pPr lvl="0"/>
            <a:r>
              <a:rPr lang="en-US"/>
              <a:t>Edit Master text styles</a:t>
            </a:r>
          </a:p>
          <a:p>
            <a:pPr lvl="1"/>
            <a:r>
              <a:rPr lang="en-US"/>
              <a:t>Second level</a:t>
            </a:r>
          </a:p>
        </p:txBody>
      </p:sp>
      <p:sp>
        <p:nvSpPr>
          <p:cNvPr id="11" name="Footer Placeholder 1">
            <a:extLst>
              <a:ext uri="{FF2B5EF4-FFF2-40B4-BE49-F238E27FC236}">
                <a16:creationId xmlns:a16="http://schemas.microsoft.com/office/drawing/2014/main" id="{6B290EBC-C250-0143-92CF-639A3B806F67}"/>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3083995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ndard Slide 2 Column">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609599" y="1658296"/>
            <a:ext cx="5209583" cy="4349749"/>
          </a:xfrm>
          <a:prstGeom prst="rect">
            <a:avLst/>
          </a:prstGeom>
        </p:spPr>
        <p:txBody>
          <a:bodyPr>
            <a:noAutofit/>
          </a:bodyPr>
          <a:lstStyle>
            <a:lvl1pPr marL="228589" indent="-228589">
              <a:lnSpc>
                <a:spcPct val="100000"/>
              </a:lnSpc>
              <a:spcBef>
                <a:spcPts val="0"/>
              </a:spcBef>
              <a:tabLst/>
              <a:defRPr sz="2400">
                <a:solidFill>
                  <a:srgbClr val="4E4540"/>
                </a:solidFill>
              </a:defRPr>
            </a:lvl1pPr>
            <a:lvl2pPr>
              <a:lnSpc>
                <a:spcPct val="100000"/>
              </a:lnSpc>
              <a:spcBef>
                <a:spcPts val="0"/>
              </a:spcBef>
              <a:defRPr sz="18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6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chemeClr val="accent3"/>
                </a:solidFill>
                <a:latin typeface="Arial" panose="020B0604020202020204" pitchFamily="34" charset="0"/>
                <a:cs typeface="Arial" panose="020B0604020202020204" pitchFamily="34" charset="0"/>
              </a:defRPr>
            </a:lvl4pPr>
            <a:lvl5pPr>
              <a:defRPr sz="1400">
                <a:solidFill>
                  <a:schemeClr val="accent3"/>
                </a:solidFill>
                <a:latin typeface="+mn-lt"/>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6" name="Content Placeholder 2"/>
          <p:cNvSpPr>
            <a:spLocks noGrp="1"/>
          </p:cNvSpPr>
          <p:nvPr>
            <p:ph sz="half" idx="10"/>
          </p:nvPr>
        </p:nvSpPr>
        <p:spPr>
          <a:xfrm>
            <a:off x="6223906" y="1658296"/>
            <a:ext cx="5212080" cy="4349749"/>
          </a:xfrm>
          <a:prstGeom prst="rect">
            <a:avLst/>
          </a:prstGeom>
        </p:spPr>
        <p:txBody>
          <a:bodyPr>
            <a:noAutofit/>
          </a:bodyPr>
          <a:lstStyle>
            <a:lvl1pPr marL="228589" indent="-228589">
              <a:lnSpc>
                <a:spcPct val="100000"/>
              </a:lnSpc>
              <a:spcBef>
                <a:spcPts val="0"/>
              </a:spcBef>
              <a:tabLst/>
              <a:defRPr sz="2400">
                <a:solidFill>
                  <a:srgbClr val="4E4540"/>
                </a:solidFill>
              </a:defRPr>
            </a:lvl1pPr>
            <a:lvl2pPr>
              <a:lnSpc>
                <a:spcPct val="100000"/>
              </a:lnSpc>
              <a:spcBef>
                <a:spcPts val="0"/>
              </a:spcBef>
              <a:defRPr sz="18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6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rgbClr val="4E4540"/>
                </a:solidFill>
                <a:latin typeface="Arial" panose="020B0604020202020204" pitchFamily="34" charset="0"/>
                <a:cs typeface="Arial" panose="020B0604020202020204" pitchFamily="34" charset="0"/>
              </a:defRPr>
            </a:lvl4pPr>
            <a:lvl5pPr>
              <a:defRPr sz="1400">
                <a:solidFill>
                  <a:schemeClr val="accent3"/>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
            <a:extLst>
              <a:ext uri="{FF2B5EF4-FFF2-40B4-BE49-F238E27FC236}">
                <a16:creationId xmlns:a16="http://schemas.microsoft.com/office/drawing/2014/main" id="{E2B74776-0A09-6F45-B76E-A50A9BF6B377}"/>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39334376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609600" y="1658296"/>
            <a:ext cx="3383280" cy="4349749"/>
          </a:xfrm>
          <a:prstGeom prst="rect">
            <a:avLst/>
          </a:prstGeom>
        </p:spPr>
        <p:txBody>
          <a:bodyPr>
            <a:noAutofit/>
          </a:bodyPr>
          <a:lstStyle>
            <a:lvl1pPr marL="228589" indent="-228589">
              <a:lnSpc>
                <a:spcPct val="100000"/>
              </a:lnSpc>
              <a:spcBef>
                <a:spcPts val="0"/>
              </a:spcBef>
              <a:tabLst/>
              <a:defRPr sz="1800">
                <a:solidFill>
                  <a:srgbClr val="4E4540"/>
                </a:solidFill>
              </a:defRPr>
            </a:lvl1pPr>
            <a:lvl2pPr>
              <a:lnSpc>
                <a:spcPct val="100000"/>
              </a:lnSpc>
              <a:spcBef>
                <a:spcPts val="0"/>
              </a:spcBef>
              <a:defRPr sz="16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4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rgbClr val="4E4540"/>
                </a:solidFill>
                <a:latin typeface="Arial" panose="020B0604020202020204" pitchFamily="34" charset="0"/>
                <a:cs typeface="Arial" panose="020B0604020202020204" pitchFamily="34" charset="0"/>
              </a:defRPr>
            </a:lvl4pPr>
            <a:lvl5pPr>
              <a:defRPr sz="1867">
                <a:solidFill>
                  <a:schemeClr val="tx1"/>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Title 1"/>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EE22D488-BAA3-B846-866B-5889189F2B50}"/>
              </a:ext>
            </a:extLst>
          </p:cNvPr>
          <p:cNvSpPr>
            <a:spLocks noGrp="1"/>
          </p:cNvSpPr>
          <p:nvPr>
            <p:ph sz="half" idx="10"/>
          </p:nvPr>
        </p:nvSpPr>
        <p:spPr>
          <a:xfrm>
            <a:off x="4410892" y="1658296"/>
            <a:ext cx="3383280" cy="4349749"/>
          </a:xfrm>
          <a:prstGeom prst="rect">
            <a:avLst/>
          </a:prstGeom>
        </p:spPr>
        <p:txBody>
          <a:bodyPr>
            <a:noAutofit/>
          </a:bodyPr>
          <a:lstStyle>
            <a:lvl1pPr marL="228589" indent="-228589">
              <a:lnSpc>
                <a:spcPct val="100000"/>
              </a:lnSpc>
              <a:spcBef>
                <a:spcPts val="0"/>
              </a:spcBef>
              <a:tabLst/>
              <a:defRPr sz="1800">
                <a:solidFill>
                  <a:srgbClr val="4E4540"/>
                </a:solidFill>
              </a:defRPr>
            </a:lvl1pPr>
            <a:lvl2pPr>
              <a:lnSpc>
                <a:spcPct val="100000"/>
              </a:lnSpc>
              <a:spcBef>
                <a:spcPts val="0"/>
              </a:spcBef>
              <a:defRPr sz="16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4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rgbClr val="4E4540"/>
                </a:solidFill>
                <a:latin typeface="Arial" panose="020B0604020202020204" pitchFamily="34" charset="0"/>
                <a:cs typeface="Arial" panose="020B0604020202020204" pitchFamily="34" charset="0"/>
              </a:defRPr>
            </a:lvl4pPr>
            <a:lvl5pPr>
              <a:defRPr sz="1867">
                <a:solidFill>
                  <a:schemeClr val="tx1"/>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Content Placeholder 2">
            <a:extLst>
              <a:ext uri="{FF2B5EF4-FFF2-40B4-BE49-F238E27FC236}">
                <a16:creationId xmlns:a16="http://schemas.microsoft.com/office/drawing/2014/main" id="{C12096EE-FD27-024F-92C7-F21530130DA3}"/>
              </a:ext>
            </a:extLst>
          </p:cNvPr>
          <p:cNvSpPr>
            <a:spLocks noGrp="1"/>
          </p:cNvSpPr>
          <p:nvPr>
            <p:ph sz="half" idx="11"/>
          </p:nvPr>
        </p:nvSpPr>
        <p:spPr>
          <a:xfrm>
            <a:off x="8199120" y="1658296"/>
            <a:ext cx="3383280" cy="4349749"/>
          </a:xfrm>
          <a:prstGeom prst="rect">
            <a:avLst/>
          </a:prstGeom>
        </p:spPr>
        <p:txBody>
          <a:bodyPr>
            <a:noAutofit/>
          </a:bodyPr>
          <a:lstStyle>
            <a:lvl1pPr marL="228589" indent="-228589">
              <a:lnSpc>
                <a:spcPct val="100000"/>
              </a:lnSpc>
              <a:spcBef>
                <a:spcPts val="0"/>
              </a:spcBef>
              <a:tabLst/>
              <a:defRPr sz="1800">
                <a:solidFill>
                  <a:srgbClr val="4E4540"/>
                </a:solidFill>
              </a:defRPr>
            </a:lvl1pPr>
            <a:lvl2pPr>
              <a:lnSpc>
                <a:spcPct val="100000"/>
              </a:lnSpc>
              <a:spcBef>
                <a:spcPts val="0"/>
              </a:spcBef>
              <a:defRPr sz="16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4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rgbClr val="4E4540"/>
                </a:solidFill>
                <a:latin typeface="Arial" panose="020B0604020202020204" pitchFamily="34" charset="0"/>
                <a:cs typeface="Arial" panose="020B0604020202020204" pitchFamily="34" charset="0"/>
              </a:defRPr>
            </a:lvl4pPr>
            <a:lvl5pPr>
              <a:defRPr sz="1867">
                <a:solidFill>
                  <a:schemeClr val="tx1"/>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Footer Placeholder 1">
            <a:extLst>
              <a:ext uri="{FF2B5EF4-FFF2-40B4-BE49-F238E27FC236}">
                <a16:creationId xmlns:a16="http://schemas.microsoft.com/office/drawing/2014/main" id="{7DDE8AA2-E6CC-A241-9E75-D0EDF477378B}"/>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2905741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0876D6-27D9-5046-8D93-94C5B3C882B5}"/>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0"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1456797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Column w/ Photo Sec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217303"/>
            <a:ext cx="3193144" cy="715963"/>
          </a:xfrm>
          <a:prstGeom prst="rect">
            <a:avLst/>
          </a:prstGeom>
        </p:spPr>
        <p:txBody>
          <a:bodyPr anchor="b">
            <a:noAutofit/>
          </a:bodyPr>
          <a:lstStyle>
            <a:lvl1pPr marL="0" indent="0" algn="ctr">
              <a:buNone/>
              <a:defRPr sz="1600">
                <a:latin typeface="Georgia" panose="02040502050405020303" pitchFamily="18" charset="0"/>
              </a:defRPr>
            </a:lvl1pPr>
            <a:lvl2pPr marL="0" indent="0">
              <a:buSzPct val="100000"/>
              <a:buFontTx/>
              <a:buNone/>
              <a:defRPr sz="2933"/>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9" name="Content Placeholder 2"/>
          <p:cNvSpPr>
            <a:spLocks noGrp="1"/>
          </p:cNvSpPr>
          <p:nvPr>
            <p:ph idx="10"/>
          </p:nvPr>
        </p:nvSpPr>
        <p:spPr>
          <a:xfrm>
            <a:off x="609600" y="4047574"/>
            <a:ext cx="3193144" cy="1981201"/>
          </a:xfrm>
          <a:prstGeom prst="rect">
            <a:avLst/>
          </a:prstGeom>
        </p:spPr>
        <p:txBody>
          <a:bodyPr>
            <a:normAutofit/>
          </a:bodyPr>
          <a:lstStyle>
            <a:lvl1pPr marL="228589" indent="-228589">
              <a:lnSpc>
                <a:spcPct val="114000"/>
              </a:lnSpc>
              <a:buFont typeface="Arial" panose="020B0604020202020204" pitchFamily="34" charset="0"/>
              <a:buChar char="•"/>
              <a:defRPr sz="1400" b="0" i="0">
                <a:latin typeface="+mn-lt"/>
                <a:cs typeface="Arial Regular"/>
              </a:defRPr>
            </a:lvl1pPr>
            <a:lvl2pPr marL="0" indent="0">
              <a:buSzPct val="100000"/>
              <a:buFontTx/>
              <a:buNone/>
              <a:defRPr sz="2667">
                <a:latin typeface="Gotham Thin" pitchFamily="50" charset="0"/>
                <a:cs typeface="Gotham Thin" pitchFamily="50" charset="0"/>
              </a:defRPr>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dirty="0"/>
              <a:t>Edit Master text styles</a:t>
            </a:r>
          </a:p>
        </p:txBody>
      </p:sp>
      <p:sp>
        <p:nvSpPr>
          <p:cNvPr id="10" name="Content Placeholder 2"/>
          <p:cNvSpPr>
            <a:spLocks noGrp="1"/>
          </p:cNvSpPr>
          <p:nvPr>
            <p:ph idx="11"/>
          </p:nvPr>
        </p:nvSpPr>
        <p:spPr>
          <a:xfrm>
            <a:off x="4507895" y="3217303"/>
            <a:ext cx="3018973" cy="715963"/>
          </a:xfrm>
          <a:prstGeom prst="rect">
            <a:avLst/>
          </a:prstGeom>
        </p:spPr>
        <p:txBody>
          <a:bodyPr anchor="b">
            <a:noAutofit/>
          </a:bodyPr>
          <a:lstStyle>
            <a:lvl1pPr marL="0" indent="0" algn="ctr">
              <a:buNone/>
              <a:defRPr sz="1600">
                <a:latin typeface="Georgia" panose="02040502050405020303" pitchFamily="18" charset="0"/>
              </a:defRPr>
            </a:lvl1pPr>
            <a:lvl2pPr marL="0" indent="0">
              <a:buSzPct val="100000"/>
              <a:buFontTx/>
              <a:buNone/>
              <a:defRPr sz="2933"/>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11" name="Content Placeholder 2"/>
          <p:cNvSpPr>
            <a:spLocks noGrp="1"/>
          </p:cNvSpPr>
          <p:nvPr>
            <p:ph idx="12"/>
          </p:nvPr>
        </p:nvSpPr>
        <p:spPr>
          <a:xfrm>
            <a:off x="4507895" y="4047574"/>
            <a:ext cx="3018973" cy="1981201"/>
          </a:xfrm>
          <a:prstGeom prst="rect">
            <a:avLst/>
          </a:prstGeom>
        </p:spPr>
        <p:txBody>
          <a:bodyPr>
            <a:normAutofit/>
          </a:bodyPr>
          <a:lstStyle>
            <a:lvl1pPr marL="228589" indent="-228589">
              <a:lnSpc>
                <a:spcPct val="114000"/>
              </a:lnSpc>
              <a:buFont typeface="Arial" panose="020B0604020202020204" pitchFamily="34" charset="0"/>
              <a:buChar char="•"/>
              <a:defRPr sz="1400" b="0" i="0">
                <a:latin typeface="+mn-lt"/>
                <a:cs typeface="Arial Regular"/>
              </a:defRPr>
            </a:lvl1pPr>
            <a:lvl2pPr marL="0" indent="0">
              <a:buSzPct val="100000"/>
              <a:buFontTx/>
              <a:buNone/>
              <a:defRPr sz="2667">
                <a:latin typeface="Gotham Thin" pitchFamily="50" charset="0"/>
                <a:cs typeface="Gotham Thin" pitchFamily="50" charset="0"/>
              </a:defRPr>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12" name="Content Placeholder 2"/>
          <p:cNvSpPr>
            <a:spLocks noGrp="1"/>
          </p:cNvSpPr>
          <p:nvPr>
            <p:ph idx="13"/>
          </p:nvPr>
        </p:nvSpPr>
        <p:spPr>
          <a:xfrm>
            <a:off x="8232019" y="3217303"/>
            <a:ext cx="3350381" cy="715963"/>
          </a:xfrm>
          <a:prstGeom prst="rect">
            <a:avLst/>
          </a:prstGeom>
        </p:spPr>
        <p:txBody>
          <a:bodyPr anchor="b">
            <a:noAutofit/>
          </a:bodyPr>
          <a:lstStyle>
            <a:lvl1pPr marL="0" indent="0" algn="ctr">
              <a:buNone/>
              <a:defRPr sz="1600">
                <a:latin typeface="Georgia" panose="02040502050405020303" pitchFamily="18" charset="0"/>
              </a:defRPr>
            </a:lvl1pPr>
            <a:lvl2pPr marL="0" indent="0">
              <a:buSzPct val="100000"/>
              <a:buFontTx/>
              <a:buNone/>
              <a:defRPr sz="2933"/>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13" name="Content Placeholder 2"/>
          <p:cNvSpPr>
            <a:spLocks noGrp="1"/>
          </p:cNvSpPr>
          <p:nvPr>
            <p:ph idx="14"/>
          </p:nvPr>
        </p:nvSpPr>
        <p:spPr>
          <a:xfrm>
            <a:off x="8232019" y="4047574"/>
            <a:ext cx="3350381" cy="1981201"/>
          </a:xfrm>
          <a:prstGeom prst="rect">
            <a:avLst/>
          </a:prstGeom>
        </p:spPr>
        <p:txBody>
          <a:bodyPr>
            <a:normAutofit/>
          </a:bodyPr>
          <a:lstStyle>
            <a:lvl1pPr marL="228589" indent="-228589">
              <a:lnSpc>
                <a:spcPct val="114000"/>
              </a:lnSpc>
              <a:buFont typeface="Arial" panose="020B0604020202020204" pitchFamily="34" charset="0"/>
              <a:buChar char="•"/>
              <a:defRPr sz="1400" b="0" i="0">
                <a:latin typeface="+mn-lt"/>
                <a:cs typeface="Arial Regular"/>
              </a:defRPr>
            </a:lvl1pPr>
            <a:lvl2pPr marL="0" indent="0">
              <a:buSzPct val="100000"/>
              <a:buFontTx/>
              <a:buNone/>
              <a:defRPr sz="2667">
                <a:latin typeface="Gotham Thin" pitchFamily="50" charset="0"/>
                <a:cs typeface="Gotham Thin" pitchFamily="50" charset="0"/>
              </a:defRPr>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4" name="Title 3">
            <a:extLst>
              <a:ext uri="{FF2B5EF4-FFF2-40B4-BE49-F238E27FC236}">
                <a16:creationId xmlns:a16="http://schemas.microsoft.com/office/drawing/2014/main" id="{2702C863-C7DC-3043-81C0-478CDF8D709D}"/>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6" name="Picture Placeholder 4">
            <a:extLst>
              <a:ext uri="{FF2B5EF4-FFF2-40B4-BE49-F238E27FC236}">
                <a16:creationId xmlns:a16="http://schemas.microsoft.com/office/drawing/2014/main" id="{AA3073F7-2F26-4143-A1FD-2ADD81A274B8}"/>
              </a:ext>
            </a:extLst>
          </p:cNvPr>
          <p:cNvSpPr>
            <a:spLocks noGrp="1"/>
          </p:cNvSpPr>
          <p:nvPr>
            <p:ph type="pic" sz="quarter" idx="15"/>
          </p:nvPr>
        </p:nvSpPr>
        <p:spPr>
          <a:xfrm>
            <a:off x="1518040" y="1661242"/>
            <a:ext cx="1376184" cy="1347511"/>
          </a:xfrm>
          <a:prstGeom prst="ellipse">
            <a:avLst/>
          </a:prstGeom>
        </p:spPr>
        <p:txBody>
          <a:bodyPr anchor="ctr">
            <a:noAutofit/>
          </a:bodyPr>
          <a:lstStyle>
            <a:lvl1pPr marL="0" indent="0" algn="ctr">
              <a:buNone/>
              <a:defRPr sz="1467" b="1" i="0">
                <a:solidFill>
                  <a:schemeClr val="accent2"/>
                </a:solidFill>
                <a:latin typeface="Arial Bold"/>
                <a:cs typeface="Arial Bold"/>
              </a:defRPr>
            </a:lvl1pPr>
          </a:lstStyle>
          <a:p>
            <a:r>
              <a:rPr lang="en-US"/>
              <a:t>Click icon to add picture</a:t>
            </a:r>
            <a:endParaRPr lang="en-US" dirty="0"/>
          </a:p>
        </p:txBody>
      </p:sp>
      <p:sp>
        <p:nvSpPr>
          <p:cNvPr id="17" name="Picture Placeholder 4">
            <a:extLst>
              <a:ext uri="{FF2B5EF4-FFF2-40B4-BE49-F238E27FC236}">
                <a16:creationId xmlns:a16="http://schemas.microsoft.com/office/drawing/2014/main" id="{2C94971A-6D42-8B46-90D3-B61A837C75E1}"/>
              </a:ext>
            </a:extLst>
          </p:cNvPr>
          <p:cNvSpPr>
            <a:spLocks noGrp="1"/>
          </p:cNvSpPr>
          <p:nvPr>
            <p:ph type="pic" sz="quarter" idx="16"/>
          </p:nvPr>
        </p:nvSpPr>
        <p:spPr>
          <a:xfrm>
            <a:off x="5329289" y="1661242"/>
            <a:ext cx="1376185" cy="1347511"/>
          </a:xfrm>
          <a:prstGeom prst="ellipse">
            <a:avLst/>
          </a:prstGeom>
        </p:spPr>
        <p:txBody>
          <a:bodyPr anchor="ctr">
            <a:noAutofit/>
          </a:bodyPr>
          <a:lstStyle>
            <a:lvl1pPr marL="0" indent="0" algn="ctr">
              <a:buNone/>
              <a:defRPr sz="1467" b="1" i="0">
                <a:solidFill>
                  <a:schemeClr val="accent2"/>
                </a:solidFill>
                <a:latin typeface="Arial Bold"/>
                <a:cs typeface="Arial Bold"/>
              </a:defRPr>
            </a:lvl1pPr>
          </a:lstStyle>
          <a:p>
            <a:r>
              <a:rPr lang="en-US"/>
              <a:t>Click icon to add picture</a:t>
            </a:r>
            <a:endParaRPr lang="en-US" dirty="0"/>
          </a:p>
        </p:txBody>
      </p:sp>
      <p:sp>
        <p:nvSpPr>
          <p:cNvPr id="18" name="Picture Placeholder 4">
            <a:extLst>
              <a:ext uri="{FF2B5EF4-FFF2-40B4-BE49-F238E27FC236}">
                <a16:creationId xmlns:a16="http://schemas.microsoft.com/office/drawing/2014/main" id="{4E1C01E7-46F2-C548-BACD-02648DBD76A0}"/>
              </a:ext>
            </a:extLst>
          </p:cNvPr>
          <p:cNvSpPr>
            <a:spLocks noGrp="1"/>
          </p:cNvSpPr>
          <p:nvPr>
            <p:ph type="pic" sz="quarter" idx="17"/>
          </p:nvPr>
        </p:nvSpPr>
        <p:spPr>
          <a:xfrm>
            <a:off x="9219117" y="1642185"/>
            <a:ext cx="1376184" cy="1347511"/>
          </a:xfrm>
          <a:prstGeom prst="ellipse">
            <a:avLst/>
          </a:prstGeom>
        </p:spPr>
        <p:txBody>
          <a:bodyPr anchor="ctr">
            <a:noAutofit/>
          </a:bodyPr>
          <a:lstStyle>
            <a:lvl1pPr marL="0" indent="0" algn="ctr">
              <a:buNone/>
              <a:defRPr sz="1467" b="1" i="0">
                <a:solidFill>
                  <a:schemeClr val="accent2"/>
                </a:solidFill>
                <a:latin typeface="Arial Bold"/>
                <a:cs typeface="Arial Bold"/>
              </a:defRPr>
            </a:lvl1pPr>
          </a:lstStyle>
          <a:p>
            <a:r>
              <a:rPr lang="en-US"/>
              <a:t>Click icon to add picture</a:t>
            </a:r>
            <a:endParaRPr lang="en-US" dirty="0"/>
          </a:p>
        </p:txBody>
      </p:sp>
      <p:sp>
        <p:nvSpPr>
          <p:cNvPr id="15"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2312067223"/>
      </p:ext>
    </p:extLst>
  </p:cSld>
  <p:clrMapOvr>
    <a:masterClrMapping/>
  </p:clrMapOvr>
  <p:extLst mod="1">
    <p:ext uri="{DCECCB84-F9BA-43D5-87BE-67443E8EF086}">
      <p15:sldGuideLst xmlns:p15="http://schemas.microsoft.com/office/powerpoint/2012/main">
        <p15:guide id="2" pos="2880">
          <p15:clr>
            <a:srgbClr val="FBAE40"/>
          </p15:clr>
        </p15:guide>
        <p15:guide id="4" orient="horz" pos="162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Round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1"/>
            <a:ext cx="5384800" cy="2895600"/>
          </a:xfrm>
          <a:prstGeom prst="rect">
            <a:avLst/>
          </a:prstGeom>
        </p:spPr>
        <p:txBody>
          <a:bodyPr anchor="ctr">
            <a:normAutofit/>
          </a:bodyPr>
          <a:lstStyle>
            <a:lvl1pPr marL="231775" indent="-231775">
              <a:lnSpc>
                <a:spcPct val="114000"/>
              </a:lnSpc>
              <a:tabLst/>
              <a:defRPr sz="24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1"/>
          </p:nvPr>
        </p:nvSpPr>
        <p:spPr>
          <a:xfrm>
            <a:off x="6508109" y="5082817"/>
            <a:ext cx="4953000" cy="457200"/>
          </a:xfrm>
          <a:prstGeom prst="rect">
            <a:avLst/>
          </a:prstGeom>
        </p:spPr>
        <p:txBody>
          <a:bodyPr>
            <a:noAutofit/>
          </a:bodyPr>
          <a:lstStyle>
            <a:lvl1pPr marL="0" marR="0" indent="0" algn="ctr" defTabSz="609570" rtl="0" eaLnBrk="1" fontAlgn="auto" latinLnBrk="0" hangingPunct="1">
              <a:lnSpc>
                <a:spcPct val="110000"/>
              </a:lnSpc>
              <a:spcBef>
                <a:spcPts val="0"/>
              </a:spcBef>
              <a:spcAft>
                <a:spcPts val="800"/>
              </a:spcAft>
              <a:buClr>
                <a:srgbClr val="E35929"/>
              </a:buClr>
              <a:buSzTx/>
              <a:buFont typeface="Arial" panose="020B0604020202020204" pitchFamily="34" charset="0"/>
              <a:buNone/>
              <a:tabLst/>
              <a:defRPr sz="1333" i="1">
                <a:latin typeface="Georgia" panose="02040502050405020303" pitchFamily="18" charset="0"/>
              </a:defRPr>
            </a:lvl1pPr>
          </a:lstStyle>
          <a:p>
            <a:pPr marL="0" marR="0" lvl="0" indent="0" algn="ctr" defTabSz="609570" rtl="0" eaLnBrk="1" fontAlgn="auto" latinLnBrk="0" hangingPunct="1">
              <a:lnSpc>
                <a:spcPct val="110000"/>
              </a:lnSpc>
              <a:spcBef>
                <a:spcPts val="0"/>
              </a:spcBef>
              <a:spcAft>
                <a:spcPts val="800"/>
              </a:spcAft>
              <a:buClr>
                <a:srgbClr val="E35929"/>
              </a:buClr>
              <a:buSzTx/>
              <a:buFont typeface="Arial" panose="020B0604020202020204" pitchFamily="34" charset="0"/>
              <a:buNone/>
              <a:tabLst/>
              <a:defRPr/>
            </a:pPr>
            <a:r>
              <a:rPr lang="en-US" dirty="0"/>
              <a:t>Edit Master text styles</a:t>
            </a:r>
          </a:p>
        </p:txBody>
      </p:sp>
      <p:sp>
        <p:nvSpPr>
          <p:cNvPr id="4" name="Title 3">
            <a:extLst>
              <a:ext uri="{FF2B5EF4-FFF2-40B4-BE49-F238E27FC236}">
                <a16:creationId xmlns:a16="http://schemas.microsoft.com/office/drawing/2014/main" id="{ADB7F577-8C78-6942-BD8E-E1BBE73F67FA}"/>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9" name="Picture Placeholder 4">
            <a:extLst>
              <a:ext uri="{FF2B5EF4-FFF2-40B4-BE49-F238E27FC236}">
                <a16:creationId xmlns:a16="http://schemas.microsoft.com/office/drawing/2014/main" id="{1F6C215E-13E4-1C47-A22D-F91F897689BD}"/>
              </a:ext>
            </a:extLst>
          </p:cNvPr>
          <p:cNvSpPr>
            <a:spLocks noGrp="1"/>
          </p:cNvSpPr>
          <p:nvPr>
            <p:ph type="pic" sz="quarter" idx="10" hasCustomPrompt="1"/>
          </p:nvPr>
        </p:nvSpPr>
        <p:spPr>
          <a:xfrm>
            <a:off x="7422509" y="1817875"/>
            <a:ext cx="3124200" cy="3084091"/>
          </a:xfrm>
          <a:prstGeom prst="ellipse">
            <a:avLst/>
          </a:prstGeom>
        </p:spPr>
        <p:txBody>
          <a:bodyPr anchor="ctr"/>
          <a:lstStyle>
            <a:lvl1pPr marL="0" indent="0" algn="ctr">
              <a:buNone/>
              <a:defRPr b="1" i="0">
                <a:solidFill>
                  <a:schemeClr val="accent2"/>
                </a:solidFill>
                <a:latin typeface="Arial Bold"/>
                <a:cs typeface="Arial Bold"/>
              </a:defRPr>
            </a:lvl1pPr>
          </a:lstStyle>
          <a:p>
            <a:r>
              <a:rPr lang="en-US" dirty="0"/>
              <a:t>INSERT IMAGE</a:t>
            </a:r>
          </a:p>
        </p:txBody>
      </p:sp>
      <p:sp>
        <p:nvSpPr>
          <p:cNvPr id="13"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3585652007"/>
      </p:ext>
    </p:extLst>
  </p:cSld>
  <p:clrMapOvr>
    <a:masterClrMapping/>
  </p:clrMapOvr>
  <p:extLst mod="1">
    <p:ext uri="{DCECCB84-F9BA-43D5-87BE-67443E8EF086}">
      <p15:sldGuideLst xmlns:p15="http://schemas.microsoft.com/office/powerpoint/2012/main">
        <p15:guide id="4" orient="horz" pos="1620">
          <p15:clr>
            <a:srgbClr val="FBAE40"/>
          </p15:clr>
        </p15:guide>
        <p15:guide id="6"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Photos w/ Titles">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1BB582D1-E07B-AC48-9D1F-97CC0FDC59D4}"/>
              </a:ext>
            </a:extLst>
          </p:cNvPr>
          <p:cNvSpPr>
            <a:spLocks noGrp="1"/>
          </p:cNvSpPr>
          <p:nvPr>
            <p:ph type="body" sz="quarter" idx="34" hasCustomPrompt="1"/>
          </p:nvPr>
        </p:nvSpPr>
        <p:spPr>
          <a:xfrm>
            <a:off x="1190941" y="4296245"/>
            <a:ext cx="2438400" cy="304800"/>
          </a:xfrm>
          <a:prstGeom prst="rect">
            <a:avLst/>
          </a:prstGeo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19" name="Text Placeholder 4">
            <a:extLst>
              <a:ext uri="{FF2B5EF4-FFF2-40B4-BE49-F238E27FC236}">
                <a16:creationId xmlns:a16="http://schemas.microsoft.com/office/drawing/2014/main" id="{02E4251F-09AA-6242-9ABB-8120E647A281}"/>
              </a:ext>
            </a:extLst>
          </p:cNvPr>
          <p:cNvSpPr>
            <a:spLocks noGrp="1"/>
          </p:cNvSpPr>
          <p:nvPr>
            <p:ph type="body" sz="quarter" idx="37"/>
          </p:nvPr>
        </p:nvSpPr>
        <p:spPr>
          <a:xfrm>
            <a:off x="1190941" y="4524847"/>
            <a:ext cx="2438400" cy="277748"/>
          </a:xfrm>
          <a:prstGeom prst="rect">
            <a:avLst/>
          </a:prstGeo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3" name="Title 2">
            <a:extLst>
              <a:ext uri="{FF2B5EF4-FFF2-40B4-BE49-F238E27FC236}">
                <a16:creationId xmlns:a16="http://schemas.microsoft.com/office/drawing/2014/main" id="{B3EF9D98-5F0E-B24A-8BAC-0B2D5CF10BF7}"/>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5" name="Text Placeholder 4">
            <a:extLst>
              <a:ext uri="{FF2B5EF4-FFF2-40B4-BE49-F238E27FC236}">
                <a16:creationId xmlns:a16="http://schemas.microsoft.com/office/drawing/2014/main" id="{9373AF00-B671-0E4D-8346-9C4A14350A5A}"/>
              </a:ext>
            </a:extLst>
          </p:cNvPr>
          <p:cNvSpPr>
            <a:spLocks noGrp="1"/>
          </p:cNvSpPr>
          <p:nvPr>
            <p:ph type="body" sz="quarter" idx="52" hasCustomPrompt="1"/>
          </p:nvPr>
        </p:nvSpPr>
        <p:spPr>
          <a:xfrm>
            <a:off x="4866471" y="4296245"/>
            <a:ext cx="2438400" cy="304800"/>
          </a:xfrm>
          <a:prstGeom prst="rect">
            <a:avLst/>
          </a:prstGeo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16" name="Text Placeholder 4">
            <a:extLst>
              <a:ext uri="{FF2B5EF4-FFF2-40B4-BE49-F238E27FC236}">
                <a16:creationId xmlns:a16="http://schemas.microsoft.com/office/drawing/2014/main" id="{F71C76E3-3560-6C42-8BE5-ED184A5E97AC}"/>
              </a:ext>
            </a:extLst>
          </p:cNvPr>
          <p:cNvSpPr>
            <a:spLocks noGrp="1"/>
          </p:cNvSpPr>
          <p:nvPr>
            <p:ph type="body" sz="quarter" idx="53"/>
          </p:nvPr>
        </p:nvSpPr>
        <p:spPr>
          <a:xfrm>
            <a:off x="4866471" y="4524847"/>
            <a:ext cx="2438400" cy="277748"/>
          </a:xfrm>
          <a:prstGeom prst="rect">
            <a:avLst/>
          </a:prstGeo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27" name="Text Placeholder 4">
            <a:extLst>
              <a:ext uri="{FF2B5EF4-FFF2-40B4-BE49-F238E27FC236}">
                <a16:creationId xmlns:a16="http://schemas.microsoft.com/office/drawing/2014/main" id="{D7468871-96FE-EC43-8F72-14C7606C3489}"/>
              </a:ext>
            </a:extLst>
          </p:cNvPr>
          <p:cNvSpPr>
            <a:spLocks noGrp="1"/>
          </p:cNvSpPr>
          <p:nvPr>
            <p:ph type="body" sz="quarter" idx="55" hasCustomPrompt="1"/>
          </p:nvPr>
        </p:nvSpPr>
        <p:spPr>
          <a:xfrm>
            <a:off x="8542000" y="4296245"/>
            <a:ext cx="2438400" cy="304800"/>
          </a:xfrm>
          <a:prstGeom prst="rect">
            <a:avLst/>
          </a:prstGeo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28" name="Text Placeholder 4">
            <a:extLst>
              <a:ext uri="{FF2B5EF4-FFF2-40B4-BE49-F238E27FC236}">
                <a16:creationId xmlns:a16="http://schemas.microsoft.com/office/drawing/2014/main" id="{658B6A8A-A03E-B940-9646-5B6CDC7DC67C}"/>
              </a:ext>
            </a:extLst>
          </p:cNvPr>
          <p:cNvSpPr>
            <a:spLocks noGrp="1"/>
          </p:cNvSpPr>
          <p:nvPr>
            <p:ph type="body" sz="quarter" idx="56"/>
          </p:nvPr>
        </p:nvSpPr>
        <p:spPr>
          <a:xfrm>
            <a:off x="8542000" y="4524847"/>
            <a:ext cx="2438400" cy="277748"/>
          </a:xfrm>
          <a:prstGeom prst="rect">
            <a:avLst/>
          </a:prstGeo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22" name="Picture Placeholder 14">
            <a:extLst>
              <a:ext uri="{FF2B5EF4-FFF2-40B4-BE49-F238E27FC236}">
                <a16:creationId xmlns:a16="http://schemas.microsoft.com/office/drawing/2014/main" id="{CF9A1BDE-8764-8D49-BD44-EECCA2BB9852}"/>
              </a:ext>
            </a:extLst>
          </p:cNvPr>
          <p:cNvSpPr>
            <a:spLocks noGrp="1"/>
          </p:cNvSpPr>
          <p:nvPr>
            <p:ph type="pic" sz="quarter" idx="51"/>
          </p:nvPr>
        </p:nvSpPr>
        <p:spPr>
          <a:xfrm>
            <a:off x="1556702" y="2386544"/>
            <a:ext cx="1706879" cy="1706880"/>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23" name="Picture Placeholder 14">
            <a:extLst>
              <a:ext uri="{FF2B5EF4-FFF2-40B4-BE49-F238E27FC236}">
                <a16:creationId xmlns:a16="http://schemas.microsoft.com/office/drawing/2014/main" id="{9AB962E8-9675-CD46-8499-42D43F01F00F}"/>
              </a:ext>
            </a:extLst>
          </p:cNvPr>
          <p:cNvSpPr>
            <a:spLocks noGrp="1"/>
          </p:cNvSpPr>
          <p:nvPr>
            <p:ph type="pic" sz="quarter" idx="54"/>
          </p:nvPr>
        </p:nvSpPr>
        <p:spPr>
          <a:xfrm>
            <a:off x="5250726" y="2386544"/>
            <a:ext cx="1706879" cy="1706880"/>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24" name="Picture Placeholder 14">
            <a:extLst>
              <a:ext uri="{FF2B5EF4-FFF2-40B4-BE49-F238E27FC236}">
                <a16:creationId xmlns:a16="http://schemas.microsoft.com/office/drawing/2014/main" id="{89B734A4-DAA3-F242-862F-BEF31B0E56F0}"/>
              </a:ext>
            </a:extLst>
          </p:cNvPr>
          <p:cNvSpPr>
            <a:spLocks noGrp="1"/>
          </p:cNvSpPr>
          <p:nvPr>
            <p:ph type="pic" sz="quarter" idx="57"/>
          </p:nvPr>
        </p:nvSpPr>
        <p:spPr>
          <a:xfrm>
            <a:off x="8907761" y="2386544"/>
            <a:ext cx="1706879" cy="1706880"/>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17"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273052787"/>
      </p:ext>
    </p:extLst>
  </p:cSld>
  <p:clrMapOvr>
    <a:masterClrMapping/>
  </p:clrMapOvr>
  <p:extLst mod="1">
    <p:ext uri="{DCECCB84-F9BA-43D5-87BE-67443E8EF086}">
      <p15:sldGuideLst xmlns:p15="http://schemas.microsoft.com/office/powerpoint/2012/main">
        <p15:guide id="2" pos="2880">
          <p15:clr>
            <a:srgbClr val="FBAE40"/>
          </p15:clr>
        </p15:guide>
        <p15:guide id="4" orient="horz" pos="1620">
          <p15:clr>
            <a:srgbClr val="FBAE40"/>
          </p15:clr>
        </p15:guide>
        <p15:guide id="0" pos="547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leven Photos w/ 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EA8A6-BC3E-1D4F-9BF4-871716F6D09C}"/>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40" name="Text Placeholder 4">
            <a:extLst>
              <a:ext uri="{FF2B5EF4-FFF2-40B4-BE49-F238E27FC236}">
                <a16:creationId xmlns:a16="http://schemas.microsoft.com/office/drawing/2014/main" id="{085C5513-13DB-9F4A-87C6-5CE330EC84E0}"/>
              </a:ext>
            </a:extLst>
          </p:cNvPr>
          <p:cNvSpPr>
            <a:spLocks noGrp="1"/>
          </p:cNvSpPr>
          <p:nvPr>
            <p:ph type="body" sz="quarter" idx="10" hasCustomPrompt="1"/>
          </p:nvPr>
        </p:nvSpPr>
        <p:spPr>
          <a:xfrm>
            <a:off x="609600" y="2423112"/>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42" name="Text Placeholder 4">
            <a:extLst>
              <a:ext uri="{FF2B5EF4-FFF2-40B4-BE49-F238E27FC236}">
                <a16:creationId xmlns:a16="http://schemas.microsoft.com/office/drawing/2014/main" id="{96D0BFAF-BD6E-FA41-977A-8CB9EC9A2A96}"/>
              </a:ext>
            </a:extLst>
          </p:cNvPr>
          <p:cNvSpPr>
            <a:spLocks noGrp="1"/>
          </p:cNvSpPr>
          <p:nvPr>
            <p:ph type="body" sz="quarter" idx="11" hasCustomPrompt="1"/>
          </p:nvPr>
        </p:nvSpPr>
        <p:spPr>
          <a:xfrm>
            <a:off x="3475833" y="2423112"/>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43" name="Text Placeholder 4">
            <a:extLst>
              <a:ext uri="{FF2B5EF4-FFF2-40B4-BE49-F238E27FC236}">
                <a16:creationId xmlns:a16="http://schemas.microsoft.com/office/drawing/2014/main" id="{8DF3F5F8-62FC-7740-A30C-D302D156F450}"/>
              </a:ext>
            </a:extLst>
          </p:cNvPr>
          <p:cNvSpPr>
            <a:spLocks noGrp="1"/>
          </p:cNvSpPr>
          <p:nvPr>
            <p:ph type="body" sz="quarter" idx="12" hasCustomPrompt="1"/>
          </p:nvPr>
        </p:nvSpPr>
        <p:spPr>
          <a:xfrm>
            <a:off x="6253167" y="2423112"/>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44" name="Text Placeholder 4">
            <a:extLst>
              <a:ext uri="{FF2B5EF4-FFF2-40B4-BE49-F238E27FC236}">
                <a16:creationId xmlns:a16="http://schemas.microsoft.com/office/drawing/2014/main" id="{DCC593EB-D496-7E44-801E-FD1834C93419}"/>
              </a:ext>
            </a:extLst>
          </p:cNvPr>
          <p:cNvSpPr>
            <a:spLocks noGrp="1"/>
          </p:cNvSpPr>
          <p:nvPr>
            <p:ph type="body" sz="quarter" idx="13"/>
          </p:nvPr>
        </p:nvSpPr>
        <p:spPr>
          <a:xfrm>
            <a:off x="609600" y="265171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45" name="Text Placeholder 4">
            <a:extLst>
              <a:ext uri="{FF2B5EF4-FFF2-40B4-BE49-F238E27FC236}">
                <a16:creationId xmlns:a16="http://schemas.microsoft.com/office/drawing/2014/main" id="{6FBF6677-E790-754C-BA2A-29ECC0FA2E54}"/>
              </a:ext>
            </a:extLst>
          </p:cNvPr>
          <p:cNvSpPr>
            <a:spLocks noGrp="1"/>
          </p:cNvSpPr>
          <p:nvPr>
            <p:ph type="body" sz="quarter" idx="14"/>
          </p:nvPr>
        </p:nvSpPr>
        <p:spPr>
          <a:xfrm>
            <a:off x="3475833" y="265171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46" name="Text Placeholder 4">
            <a:extLst>
              <a:ext uri="{FF2B5EF4-FFF2-40B4-BE49-F238E27FC236}">
                <a16:creationId xmlns:a16="http://schemas.microsoft.com/office/drawing/2014/main" id="{7D9711AA-C3D0-AF47-95A1-1B81812019E8}"/>
              </a:ext>
            </a:extLst>
          </p:cNvPr>
          <p:cNvSpPr>
            <a:spLocks noGrp="1"/>
          </p:cNvSpPr>
          <p:nvPr>
            <p:ph type="body" sz="quarter" idx="15"/>
          </p:nvPr>
        </p:nvSpPr>
        <p:spPr>
          <a:xfrm>
            <a:off x="6253167" y="265171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47" name="Picture Placeholder 14">
            <a:extLst>
              <a:ext uri="{FF2B5EF4-FFF2-40B4-BE49-F238E27FC236}">
                <a16:creationId xmlns:a16="http://schemas.microsoft.com/office/drawing/2014/main" id="{C98E102E-61D3-0742-808A-B3EAFDE7F877}"/>
              </a:ext>
            </a:extLst>
          </p:cNvPr>
          <p:cNvSpPr>
            <a:spLocks noGrp="1"/>
          </p:cNvSpPr>
          <p:nvPr>
            <p:ph type="pic" sz="quarter" idx="17"/>
          </p:nvPr>
        </p:nvSpPr>
        <p:spPr>
          <a:xfrm>
            <a:off x="4267200" y="1527763"/>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48" name="Text Placeholder 4">
            <a:extLst>
              <a:ext uri="{FF2B5EF4-FFF2-40B4-BE49-F238E27FC236}">
                <a16:creationId xmlns:a16="http://schemas.microsoft.com/office/drawing/2014/main" id="{B080405E-B424-D444-B477-EFFC940DAFBF}"/>
              </a:ext>
            </a:extLst>
          </p:cNvPr>
          <p:cNvSpPr>
            <a:spLocks noGrp="1"/>
          </p:cNvSpPr>
          <p:nvPr>
            <p:ph type="body" sz="quarter" idx="20" hasCustomPrompt="1"/>
          </p:nvPr>
        </p:nvSpPr>
        <p:spPr>
          <a:xfrm>
            <a:off x="9030500" y="2423112"/>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49" name="Text Placeholder 4">
            <a:extLst>
              <a:ext uri="{FF2B5EF4-FFF2-40B4-BE49-F238E27FC236}">
                <a16:creationId xmlns:a16="http://schemas.microsoft.com/office/drawing/2014/main" id="{CB83B9BC-DE83-5A48-B517-A103C9F5B268}"/>
              </a:ext>
            </a:extLst>
          </p:cNvPr>
          <p:cNvSpPr>
            <a:spLocks noGrp="1"/>
          </p:cNvSpPr>
          <p:nvPr>
            <p:ph type="body" sz="quarter" idx="21"/>
          </p:nvPr>
        </p:nvSpPr>
        <p:spPr>
          <a:xfrm>
            <a:off x="9030500" y="265171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50" name="Text Placeholder 4">
            <a:extLst>
              <a:ext uri="{FF2B5EF4-FFF2-40B4-BE49-F238E27FC236}">
                <a16:creationId xmlns:a16="http://schemas.microsoft.com/office/drawing/2014/main" id="{C2143D35-65E6-584E-B5AF-2BB86B0CEE1F}"/>
              </a:ext>
            </a:extLst>
          </p:cNvPr>
          <p:cNvSpPr>
            <a:spLocks noGrp="1"/>
          </p:cNvSpPr>
          <p:nvPr>
            <p:ph type="body" sz="quarter" idx="22" hasCustomPrompt="1"/>
          </p:nvPr>
        </p:nvSpPr>
        <p:spPr>
          <a:xfrm>
            <a:off x="609600" y="4024911"/>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51" name="Text Placeholder 4">
            <a:extLst>
              <a:ext uri="{FF2B5EF4-FFF2-40B4-BE49-F238E27FC236}">
                <a16:creationId xmlns:a16="http://schemas.microsoft.com/office/drawing/2014/main" id="{0A60333F-1AB5-F446-A2F1-D78156AD7943}"/>
              </a:ext>
            </a:extLst>
          </p:cNvPr>
          <p:cNvSpPr>
            <a:spLocks noGrp="1"/>
          </p:cNvSpPr>
          <p:nvPr>
            <p:ph type="body" sz="quarter" idx="23" hasCustomPrompt="1"/>
          </p:nvPr>
        </p:nvSpPr>
        <p:spPr>
          <a:xfrm>
            <a:off x="3475833" y="4024911"/>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52" name="Text Placeholder 4">
            <a:extLst>
              <a:ext uri="{FF2B5EF4-FFF2-40B4-BE49-F238E27FC236}">
                <a16:creationId xmlns:a16="http://schemas.microsoft.com/office/drawing/2014/main" id="{7698CECD-C294-8B46-82BA-B6CF702CFD55}"/>
              </a:ext>
            </a:extLst>
          </p:cNvPr>
          <p:cNvSpPr>
            <a:spLocks noGrp="1"/>
          </p:cNvSpPr>
          <p:nvPr>
            <p:ph type="body" sz="quarter" idx="24" hasCustomPrompt="1"/>
          </p:nvPr>
        </p:nvSpPr>
        <p:spPr>
          <a:xfrm>
            <a:off x="6253167" y="4024911"/>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53" name="Text Placeholder 4">
            <a:extLst>
              <a:ext uri="{FF2B5EF4-FFF2-40B4-BE49-F238E27FC236}">
                <a16:creationId xmlns:a16="http://schemas.microsoft.com/office/drawing/2014/main" id="{7EF9C35E-E0C8-2946-932A-1EA035C785BC}"/>
              </a:ext>
            </a:extLst>
          </p:cNvPr>
          <p:cNvSpPr>
            <a:spLocks noGrp="1"/>
          </p:cNvSpPr>
          <p:nvPr>
            <p:ph type="body" sz="quarter" idx="25"/>
          </p:nvPr>
        </p:nvSpPr>
        <p:spPr>
          <a:xfrm>
            <a:off x="609600" y="4253514"/>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55" name="Text Placeholder 4">
            <a:extLst>
              <a:ext uri="{FF2B5EF4-FFF2-40B4-BE49-F238E27FC236}">
                <a16:creationId xmlns:a16="http://schemas.microsoft.com/office/drawing/2014/main" id="{2D42CE3B-A592-2545-B63B-003FD92EDED6}"/>
              </a:ext>
            </a:extLst>
          </p:cNvPr>
          <p:cNvSpPr>
            <a:spLocks noGrp="1"/>
          </p:cNvSpPr>
          <p:nvPr>
            <p:ph type="body" sz="quarter" idx="26"/>
          </p:nvPr>
        </p:nvSpPr>
        <p:spPr>
          <a:xfrm>
            <a:off x="3475833" y="4253514"/>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56" name="Text Placeholder 4">
            <a:extLst>
              <a:ext uri="{FF2B5EF4-FFF2-40B4-BE49-F238E27FC236}">
                <a16:creationId xmlns:a16="http://schemas.microsoft.com/office/drawing/2014/main" id="{C695613A-027C-A847-AE6C-99E7392190D3}"/>
              </a:ext>
            </a:extLst>
          </p:cNvPr>
          <p:cNvSpPr>
            <a:spLocks noGrp="1"/>
          </p:cNvSpPr>
          <p:nvPr>
            <p:ph type="body" sz="quarter" idx="27"/>
          </p:nvPr>
        </p:nvSpPr>
        <p:spPr>
          <a:xfrm>
            <a:off x="6253167" y="4253514"/>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57" name="Text Placeholder 4">
            <a:extLst>
              <a:ext uri="{FF2B5EF4-FFF2-40B4-BE49-F238E27FC236}">
                <a16:creationId xmlns:a16="http://schemas.microsoft.com/office/drawing/2014/main" id="{7F8E43B3-AE60-A542-8836-9EA4CE36B534}"/>
              </a:ext>
            </a:extLst>
          </p:cNvPr>
          <p:cNvSpPr>
            <a:spLocks noGrp="1"/>
          </p:cNvSpPr>
          <p:nvPr>
            <p:ph type="body" sz="quarter" idx="32" hasCustomPrompt="1"/>
          </p:nvPr>
        </p:nvSpPr>
        <p:spPr>
          <a:xfrm>
            <a:off x="9030500" y="4024911"/>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58" name="Text Placeholder 4">
            <a:extLst>
              <a:ext uri="{FF2B5EF4-FFF2-40B4-BE49-F238E27FC236}">
                <a16:creationId xmlns:a16="http://schemas.microsoft.com/office/drawing/2014/main" id="{D4F48B59-D1F2-2E4F-A697-8BC8D3B5A511}"/>
              </a:ext>
            </a:extLst>
          </p:cNvPr>
          <p:cNvSpPr>
            <a:spLocks noGrp="1"/>
          </p:cNvSpPr>
          <p:nvPr>
            <p:ph type="body" sz="quarter" idx="33"/>
          </p:nvPr>
        </p:nvSpPr>
        <p:spPr>
          <a:xfrm>
            <a:off x="9030500" y="4253514"/>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59" name="Text Placeholder 4">
            <a:extLst>
              <a:ext uri="{FF2B5EF4-FFF2-40B4-BE49-F238E27FC236}">
                <a16:creationId xmlns:a16="http://schemas.microsoft.com/office/drawing/2014/main" id="{3E130FC0-342D-434B-B7F2-9E31BAECE8A0}"/>
              </a:ext>
            </a:extLst>
          </p:cNvPr>
          <p:cNvSpPr>
            <a:spLocks noGrp="1"/>
          </p:cNvSpPr>
          <p:nvPr>
            <p:ph type="body" sz="quarter" idx="34" hasCustomPrompt="1"/>
          </p:nvPr>
        </p:nvSpPr>
        <p:spPr>
          <a:xfrm>
            <a:off x="2032000" y="5571844"/>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60" name="Text Placeholder 4">
            <a:extLst>
              <a:ext uri="{FF2B5EF4-FFF2-40B4-BE49-F238E27FC236}">
                <a16:creationId xmlns:a16="http://schemas.microsoft.com/office/drawing/2014/main" id="{2168A16B-A067-184D-B505-EEF623F50CB2}"/>
              </a:ext>
            </a:extLst>
          </p:cNvPr>
          <p:cNvSpPr>
            <a:spLocks noGrp="1"/>
          </p:cNvSpPr>
          <p:nvPr>
            <p:ph type="body" sz="quarter" idx="35" hasCustomPrompt="1"/>
          </p:nvPr>
        </p:nvSpPr>
        <p:spPr>
          <a:xfrm>
            <a:off x="4876800" y="5571844"/>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61" name="Text Placeholder 4">
            <a:extLst>
              <a:ext uri="{FF2B5EF4-FFF2-40B4-BE49-F238E27FC236}">
                <a16:creationId xmlns:a16="http://schemas.microsoft.com/office/drawing/2014/main" id="{8C6DEF85-4D4D-704D-963D-992111E84A92}"/>
              </a:ext>
            </a:extLst>
          </p:cNvPr>
          <p:cNvSpPr>
            <a:spLocks noGrp="1"/>
          </p:cNvSpPr>
          <p:nvPr>
            <p:ph type="body" sz="quarter" idx="36" hasCustomPrompt="1"/>
          </p:nvPr>
        </p:nvSpPr>
        <p:spPr>
          <a:xfrm>
            <a:off x="7675567" y="5571844"/>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62" name="Text Placeholder 4">
            <a:extLst>
              <a:ext uri="{FF2B5EF4-FFF2-40B4-BE49-F238E27FC236}">
                <a16:creationId xmlns:a16="http://schemas.microsoft.com/office/drawing/2014/main" id="{D905B680-7F66-1F46-823D-F18333E6F6DE}"/>
              </a:ext>
            </a:extLst>
          </p:cNvPr>
          <p:cNvSpPr>
            <a:spLocks noGrp="1"/>
          </p:cNvSpPr>
          <p:nvPr>
            <p:ph type="body" sz="quarter" idx="37"/>
          </p:nvPr>
        </p:nvSpPr>
        <p:spPr>
          <a:xfrm>
            <a:off x="2032000" y="580044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63" name="Text Placeholder 4">
            <a:extLst>
              <a:ext uri="{FF2B5EF4-FFF2-40B4-BE49-F238E27FC236}">
                <a16:creationId xmlns:a16="http://schemas.microsoft.com/office/drawing/2014/main" id="{7C1AC7F8-16AA-1140-8093-B43909C4D60D}"/>
              </a:ext>
            </a:extLst>
          </p:cNvPr>
          <p:cNvSpPr>
            <a:spLocks noGrp="1"/>
          </p:cNvSpPr>
          <p:nvPr>
            <p:ph type="body" sz="quarter" idx="38"/>
          </p:nvPr>
        </p:nvSpPr>
        <p:spPr>
          <a:xfrm>
            <a:off x="4876800" y="580044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64" name="Text Placeholder 4">
            <a:extLst>
              <a:ext uri="{FF2B5EF4-FFF2-40B4-BE49-F238E27FC236}">
                <a16:creationId xmlns:a16="http://schemas.microsoft.com/office/drawing/2014/main" id="{A23B9713-3FFC-714B-9378-A8AE7167B7A1}"/>
              </a:ext>
            </a:extLst>
          </p:cNvPr>
          <p:cNvSpPr>
            <a:spLocks noGrp="1"/>
          </p:cNvSpPr>
          <p:nvPr>
            <p:ph type="body" sz="quarter" idx="39"/>
          </p:nvPr>
        </p:nvSpPr>
        <p:spPr>
          <a:xfrm>
            <a:off x="7675567" y="580044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65" name="Picture Placeholder 14">
            <a:extLst>
              <a:ext uri="{FF2B5EF4-FFF2-40B4-BE49-F238E27FC236}">
                <a16:creationId xmlns:a16="http://schemas.microsoft.com/office/drawing/2014/main" id="{E45CABF3-6B98-494C-A8EB-D2D7EC201EAE}"/>
              </a:ext>
            </a:extLst>
          </p:cNvPr>
          <p:cNvSpPr>
            <a:spLocks noGrp="1"/>
          </p:cNvSpPr>
          <p:nvPr>
            <p:ph type="pic" sz="quarter" idx="43"/>
          </p:nvPr>
        </p:nvSpPr>
        <p:spPr>
          <a:xfrm>
            <a:off x="1422400" y="1532460"/>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66" name="Picture Placeholder 14">
            <a:extLst>
              <a:ext uri="{FF2B5EF4-FFF2-40B4-BE49-F238E27FC236}">
                <a16:creationId xmlns:a16="http://schemas.microsoft.com/office/drawing/2014/main" id="{5959F7FF-48A6-5F4E-B446-7D4A3D124BE8}"/>
              </a:ext>
            </a:extLst>
          </p:cNvPr>
          <p:cNvSpPr>
            <a:spLocks noGrp="1"/>
          </p:cNvSpPr>
          <p:nvPr>
            <p:ph type="pic" sz="quarter" idx="44"/>
          </p:nvPr>
        </p:nvSpPr>
        <p:spPr>
          <a:xfrm>
            <a:off x="7010400" y="1532460"/>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67" name="Picture Placeholder 14">
            <a:extLst>
              <a:ext uri="{FF2B5EF4-FFF2-40B4-BE49-F238E27FC236}">
                <a16:creationId xmlns:a16="http://schemas.microsoft.com/office/drawing/2014/main" id="{AD9FF4D3-677F-A242-8431-3BA971292280}"/>
              </a:ext>
            </a:extLst>
          </p:cNvPr>
          <p:cNvSpPr>
            <a:spLocks noGrp="1"/>
          </p:cNvSpPr>
          <p:nvPr>
            <p:ph type="pic" sz="quarter" idx="45"/>
          </p:nvPr>
        </p:nvSpPr>
        <p:spPr>
          <a:xfrm>
            <a:off x="9753600" y="1532460"/>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68" name="Picture Placeholder 14">
            <a:extLst>
              <a:ext uri="{FF2B5EF4-FFF2-40B4-BE49-F238E27FC236}">
                <a16:creationId xmlns:a16="http://schemas.microsoft.com/office/drawing/2014/main" id="{716215FD-531B-3343-9411-567B03FCBE2C}"/>
              </a:ext>
            </a:extLst>
          </p:cNvPr>
          <p:cNvSpPr>
            <a:spLocks noGrp="1"/>
          </p:cNvSpPr>
          <p:nvPr>
            <p:ph type="pic" sz="quarter" idx="46"/>
          </p:nvPr>
        </p:nvSpPr>
        <p:spPr>
          <a:xfrm>
            <a:off x="4267200" y="3133497"/>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69" name="Picture Placeholder 14">
            <a:extLst>
              <a:ext uri="{FF2B5EF4-FFF2-40B4-BE49-F238E27FC236}">
                <a16:creationId xmlns:a16="http://schemas.microsoft.com/office/drawing/2014/main" id="{2870A804-BC98-DA45-B010-50BB3875C6D9}"/>
              </a:ext>
            </a:extLst>
          </p:cNvPr>
          <p:cNvSpPr>
            <a:spLocks noGrp="1"/>
          </p:cNvSpPr>
          <p:nvPr>
            <p:ph type="pic" sz="quarter" idx="47"/>
          </p:nvPr>
        </p:nvSpPr>
        <p:spPr>
          <a:xfrm>
            <a:off x="1422400" y="313819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70" name="Picture Placeholder 14">
            <a:extLst>
              <a:ext uri="{FF2B5EF4-FFF2-40B4-BE49-F238E27FC236}">
                <a16:creationId xmlns:a16="http://schemas.microsoft.com/office/drawing/2014/main" id="{B1D49557-AF6F-6C4E-964F-A09F0813C114}"/>
              </a:ext>
            </a:extLst>
          </p:cNvPr>
          <p:cNvSpPr>
            <a:spLocks noGrp="1"/>
          </p:cNvSpPr>
          <p:nvPr>
            <p:ph type="pic" sz="quarter" idx="48"/>
          </p:nvPr>
        </p:nvSpPr>
        <p:spPr>
          <a:xfrm>
            <a:off x="7010400" y="313819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71" name="Picture Placeholder 14">
            <a:extLst>
              <a:ext uri="{FF2B5EF4-FFF2-40B4-BE49-F238E27FC236}">
                <a16:creationId xmlns:a16="http://schemas.microsoft.com/office/drawing/2014/main" id="{3434E7C5-4BAB-9049-97D7-1DEB8F7E4311}"/>
              </a:ext>
            </a:extLst>
          </p:cNvPr>
          <p:cNvSpPr>
            <a:spLocks noGrp="1"/>
          </p:cNvSpPr>
          <p:nvPr>
            <p:ph type="pic" sz="quarter" idx="49"/>
          </p:nvPr>
        </p:nvSpPr>
        <p:spPr>
          <a:xfrm>
            <a:off x="9753600" y="313819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72" name="Picture Placeholder 14">
            <a:extLst>
              <a:ext uri="{FF2B5EF4-FFF2-40B4-BE49-F238E27FC236}">
                <a16:creationId xmlns:a16="http://schemas.microsoft.com/office/drawing/2014/main" id="{976DBF47-12D3-064F-A999-581CC3F19C96}"/>
              </a:ext>
            </a:extLst>
          </p:cNvPr>
          <p:cNvSpPr>
            <a:spLocks noGrp="1"/>
          </p:cNvSpPr>
          <p:nvPr>
            <p:ph type="pic" sz="quarter" idx="50"/>
          </p:nvPr>
        </p:nvSpPr>
        <p:spPr>
          <a:xfrm>
            <a:off x="5588000" y="4670777"/>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73" name="Picture Placeholder 14">
            <a:extLst>
              <a:ext uri="{FF2B5EF4-FFF2-40B4-BE49-F238E27FC236}">
                <a16:creationId xmlns:a16="http://schemas.microsoft.com/office/drawing/2014/main" id="{46D84929-5FAB-794F-AFEF-D2F551288A88}"/>
              </a:ext>
            </a:extLst>
          </p:cNvPr>
          <p:cNvSpPr>
            <a:spLocks noGrp="1"/>
          </p:cNvSpPr>
          <p:nvPr>
            <p:ph type="pic" sz="quarter" idx="51"/>
          </p:nvPr>
        </p:nvSpPr>
        <p:spPr>
          <a:xfrm>
            <a:off x="2844800" y="467547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75" name="Picture Placeholder 14">
            <a:extLst>
              <a:ext uri="{FF2B5EF4-FFF2-40B4-BE49-F238E27FC236}">
                <a16:creationId xmlns:a16="http://schemas.microsoft.com/office/drawing/2014/main" id="{041CE872-B0A8-1140-B24D-CE1D597EB68D}"/>
              </a:ext>
            </a:extLst>
          </p:cNvPr>
          <p:cNvSpPr>
            <a:spLocks noGrp="1"/>
          </p:cNvSpPr>
          <p:nvPr>
            <p:ph type="pic" sz="quarter" idx="52"/>
          </p:nvPr>
        </p:nvSpPr>
        <p:spPr>
          <a:xfrm>
            <a:off x="8432800" y="467547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39"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1236322451"/>
      </p:ext>
    </p:extLst>
  </p:cSld>
  <p:clrMapOvr>
    <a:masterClrMapping/>
  </p:clrMapOvr>
  <p:extLst mod="1">
    <p:ext uri="{DCECCB84-F9BA-43D5-87BE-67443E8EF086}">
      <p15:sldGuideLst xmlns:p15="http://schemas.microsoft.com/office/powerpoint/2012/main">
        <p15:guide id="4" orient="horz" pos="1620">
          <p15:clr>
            <a:srgbClr val="FBAE40"/>
          </p15:clr>
        </p15:guide>
        <p15:guide id="5" pos="547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our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dirty="0"/>
              <a:t>Edit Master text styles</a:t>
            </a:r>
          </a:p>
        </p:txBody>
      </p:sp>
      <p:sp>
        <p:nvSpPr>
          <p:cNvPr id="8" name="Content Placeholder 2"/>
          <p:cNvSpPr>
            <a:spLocks noGrp="1"/>
          </p:cNvSpPr>
          <p:nvPr>
            <p:ph idx="10"/>
          </p:nvPr>
        </p:nvSpPr>
        <p:spPr>
          <a:xfrm>
            <a:off x="609600" y="2870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a:t>Edit Master text styles</a:t>
            </a:r>
          </a:p>
        </p:txBody>
      </p:sp>
      <p:sp>
        <p:nvSpPr>
          <p:cNvPr id="9" name="Content Placeholder 2"/>
          <p:cNvSpPr>
            <a:spLocks noGrp="1"/>
          </p:cNvSpPr>
          <p:nvPr>
            <p:ph idx="11"/>
          </p:nvPr>
        </p:nvSpPr>
        <p:spPr>
          <a:xfrm>
            <a:off x="609600" y="3759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a:t>Edit Master text styles</a:t>
            </a:r>
          </a:p>
        </p:txBody>
      </p:sp>
      <p:sp>
        <p:nvSpPr>
          <p:cNvPr id="10" name="Content Placeholder 2"/>
          <p:cNvSpPr>
            <a:spLocks noGrp="1"/>
          </p:cNvSpPr>
          <p:nvPr>
            <p:ph idx="12"/>
          </p:nvPr>
        </p:nvSpPr>
        <p:spPr>
          <a:xfrm>
            <a:off x="609600" y="4648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a:t>Edit Master text styles</a:t>
            </a:r>
          </a:p>
        </p:txBody>
      </p:sp>
      <p:sp>
        <p:nvSpPr>
          <p:cNvPr id="4" name="Title 3">
            <a:extLst>
              <a:ext uri="{FF2B5EF4-FFF2-40B4-BE49-F238E27FC236}">
                <a16:creationId xmlns:a16="http://schemas.microsoft.com/office/drawing/2014/main" id="{63B24DF4-0314-594F-AD91-4E22B32CDE5C}"/>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1"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2637080497"/>
      </p:ext>
    </p:extLst>
  </p:cSld>
  <p:clrMapOvr>
    <a:masterClrMapping/>
  </p:clrMapOvr>
  <p:extLst mod="1">
    <p:ext uri="{DCECCB84-F9BA-43D5-87BE-67443E8EF086}">
      <p15:sldGuideLst xmlns:p15="http://schemas.microsoft.com/office/powerpoint/2012/main">
        <p15:guide id="2" pos="2880">
          <p15:clr>
            <a:srgbClr val="FBAE40"/>
          </p15:clr>
        </p15:guide>
        <p15:guide id="4" orient="horz" pos="162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vy Diamond Pattern">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4EE7CA-DA80-804B-8C59-AB5FADE48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9"/>
            <a:ext cx="12192000" cy="5930900"/>
          </a:xfrm>
          <a:prstGeom prst="rect">
            <a:avLst/>
          </a:prstGeom>
        </p:spPr>
      </p:pic>
      <p:sp>
        <p:nvSpPr>
          <p:cNvPr id="12" name="Subtitle 2">
            <a:extLst>
              <a:ext uri="{FF2B5EF4-FFF2-40B4-BE49-F238E27FC236}">
                <a16:creationId xmlns:a16="http://schemas.microsoft.com/office/drawing/2014/main" id="{5CA26ED8-3B10-3A46-AC06-ABA4112E16FC}"/>
              </a:ext>
            </a:extLst>
          </p:cNvPr>
          <p:cNvSpPr>
            <a:spLocks noGrp="1"/>
          </p:cNvSpPr>
          <p:nvPr>
            <p:ph type="subTitle" idx="1"/>
          </p:nvPr>
        </p:nvSpPr>
        <p:spPr bwMode="white">
          <a:xfrm>
            <a:off x="609600" y="4681561"/>
            <a:ext cx="6484760" cy="578011"/>
          </a:xfrm>
          <a:prstGeom prst="rect">
            <a:avLst/>
          </a:prstGeom>
        </p:spPr>
        <p:txBody>
          <a:bodyPr lIns="0">
            <a:noAutofit/>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13" name="Title 1">
            <a:extLst>
              <a:ext uri="{FF2B5EF4-FFF2-40B4-BE49-F238E27FC236}">
                <a16:creationId xmlns:a16="http://schemas.microsoft.com/office/drawing/2014/main" id="{C896860E-E1AD-0D49-8F2B-E81AA9CE1086}"/>
              </a:ext>
            </a:extLst>
          </p:cNvPr>
          <p:cNvSpPr>
            <a:spLocks noGrp="1"/>
          </p:cNvSpPr>
          <p:nvPr>
            <p:ph type="title"/>
          </p:nvPr>
        </p:nvSpPr>
        <p:spPr bwMode="white">
          <a:xfrm>
            <a:off x="609600" y="1148320"/>
            <a:ext cx="6484760" cy="3386093"/>
          </a:xfrm>
        </p:spPr>
        <p:txBody>
          <a:bodyPr>
            <a:noAutofit/>
          </a:bodyPr>
          <a:lstStyle>
            <a:lvl1pPr>
              <a:lnSpc>
                <a:spcPct val="90000"/>
              </a:lnSpc>
              <a:defRPr sz="4800">
                <a:solidFill>
                  <a:schemeClr val="bg1"/>
                </a:solidFill>
              </a:defRPr>
            </a:lvl1pPr>
          </a:lstStyle>
          <a:p>
            <a:r>
              <a:rPr lang="en-US" dirty="0"/>
              <a:t>Click to edit Master title style</a:t>
            </a:r>
          </a:p>
        </p:txBody>
      </p:sp>
      <p:sp>
        <p:nvSpPr>
          <p:cNvPr id="6"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400661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range Strip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D25B6F-9899-7444-9A22-B086967762B8}"/>
              </a:ext>
            </a:extLst>
          </p:cNvPr>
          <p:cNvSpPr/>
          <p:nvPr/>
        </p:nvSpPr>
        <p:spPr bwMode="black">
          <a:xfrm>
            <a:off x="12" y="0"/>
            <a:ext cx="1308409"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itle 1">
            <a:extLst>
              <a:ext uri="{FF2B5EF4-FFF2-40B4-BE49-F238E27FC236}">
                <a16:creationId xmlns:a16="http://schemas.microsoft.com/office/drawing/2014/main" id="{84E93606-D20A-5C4B-92C6-7F7E9DB1ACE6}"/>
              </a:ext>
            </a:extLst>
          </p:cNvPr>
          <p:cNvSpPr>
            <a:spLocks noGrp="1"/>
          </p:cNvSpPr>
          <p:nvPr>
            <p:ph type="ctrTitle"/>
          </p:nvPr>
        </p:nvSpPr>
        <p:spPr>
          <a:xfrm>
            <a:off x="1670924" y="2277129"/>
            <a:ext cx="7919125" cy="1312387"/>
          </a:xfrm>
          <a:prstGeom prst="rect">
            <a:avLst/>
          </a:prstGeom>
        </p:spPr>
        <p:txBody>
          <a:bodyPr lIns="0" tIns="0" rIns="0" bIns="0" anchor="b" anchorCtr="0">
            <a:noAutofit/>
          </a:bodyPr>
          <a:lstStyle>
            <a:lvl1pPr algn="l">
              <a:lnSpc>
                <a:spcPct val="100000"/>
              </a:lnSpc>
              <a:defRPr sz="5867" b="1" kern="600" spc="-40"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3587F970-33B9-394B-A9ED-33E8369CB457}"/>
              </a:ext>
            </a:extLst>
          </p:cNvPr>
          <p:cNvSpPr>
            <a:spLocks noGrp="1"/>
          </p:cNvSpPr>
          <p:nvPr>
            <p:ph type="subTitle" idx="1"/>
          </p:nvPr>
        </p:nvSpPr>
        <p:spPr>
          <a:xfrm>
            <a:off x="1670924" y="3817153"/>
            <a:ext cx="7577667" cy="909859"/>
          </a:xfrm>
          <a:prstGeom prst="rect">
            <a:avLst/>
          </a:prstGeom>
        </p:spPr>
        <p:txBody>
          <a:bodyPr lIns="0" tIns="0" rIns="0" bIns="0" anchor="ctr">
            <a:noAutofit/>
          </a:bodyPr>
          <a:lstStyle>
            <a:lvl1pPr marL="0" indent="0" algn="l">
              <a:lnSpc>
                <a:spcPct val="110000"/>
              </a:lnSpc>
              <a:buNone/>
              <a:defRPr sz="1600" b="0">
                <a:solidFill>
                  <a:schemeClr val="tx2"/>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388630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Gray Diamond Pattern">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D1D0D9-73A4-0B40-8340-4305433B6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7"/>
            <a:ext cx="12192000" cy="5930900"/>
          </a:xfrm>
          <a:prstGeom prst="rect">
            <a:avLst/>
          </a:prstGeom>
        </p:spPr>
      </p:pic>
      <p:sp>
        <p:nvSpPr>
          <p:cNvPr id="11" name="Subtitle 2">
            <a:extLst>
              <a:ext uri="{FF2B5EF4-FFF2-40B4-BE49-F238E27FC236}">
                <a16:creationId xmlns:a16="http://schemas.microsoft.com/office/drawing/2014/main" id="{6C82D000-D465-0F4F-999D-763FC54FB79B}"/>
              </a:ext>
            </a:extLst>
          </p:cNvPr>
          <p:cNvSpPr>
            <a:spLocks noGrp="1"/>
          </p:cNvSpPr>
          <p:nvPr>
            <p:ph type="subTitle" idx="1"/>
          </p:nvPr>
        </p:nvSpPr>
        <p:spPr>
          <a:xfrm>
            <a:off x="609600" y="4681561"/>
            <a:ext cx="6484760" cy="578011"/>
          </a:xfrm>
          <a:prstGeom prst="rect">
            <a:avLst/>
          </a:prstGeom>
        </p:spPr>
        <p:txBody>
          <a:bodyPr lIns="0">
            <a:noAutofit/>
          </a:bodyPr>
          <a:lstStyle>
            <a:lvl1pPr marL="0" indent="0" algn="l">
              <a:buNone/>
              <a:defRPr sz="2400" b="0">
                <a:solidFill>
                  <a:schemeClr val="accent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12" name="Title 1">
            <a:extLst>
              <a:ext uri="{FF2B5EF4-FFF2-40B4-BE49-F238E27FC236}">
                <a16:creationId xmlns:a16="http://schemas.microsoft.com/office/drawing/2014/main" id="{6125D4E5-959F-194E-B786-70D92F120C5B}"/>
              </a:ext>
            </a:extLst>
          </p:cNvPr>
          <p:cNvSpPr>
            <a:spLocks noGrp="1"/>
          </p:cNvSpPr>
          <p:nvPr>
            <p:ph type="title"/>
          </p:nvPr>
        </p:nvSpPr>
        <p:spPr>
          <a:xfrm>
            <a:off x="609600" y="1148320"/>
            <a:ext cx="6484760" cy="3386093"/>
          </a:xfrm>
        </p:spPr>
        <p:txBody>
          <a:bodyPr>
            <a:noAutofit/>
          </a:bodyPr>
          <a:lstStyle>
            <a:lvl1pPr>
              <a:lnSpc>
                <a:spcPct val="90000"/>
              </a:lnSpc>
              <a:defRPr sz="4800">
                <a:solidFill>
                  <a:schemeClr val="tx1"/>
                </a:solidFill>
              </a:defRPr>
            </a:lvl1pPr>
          </a:lstStyle>
          <a:p>
            <a:r>
              <a:rPr lang="en-US"/>
              <a:t>Click to edit Master title style</a:t>
            </a:r>
            <a:endParaRPr lang="en-US" dirty="0"/>
          </a:p>
        </p:txBody>
      </p:sp>
      <p:sp>
        <p:nvSpPr>
          <p:cNvPr id="6"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38118562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Orange Diamond Pattern">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2227C1-93E5-1E49-8E6B-12603A560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971"/>
            <a:ext cx="12192000" cy="5930900"/>
          </a:xfrm>
          <a:prstGeom prst="rect">
            <a:avLst/>
          </a:prstGeom>
        </p:spPr>
      </p:pic>
      <p:sp>
        <p:nvSpPr>
          <p:cNvPr id="6" name="Subtitle 2"/>
          <p:cNvSpPr>
            <a:spLocks noGrp="1"/>
          </p:cNvSpPr>
          <p:nvPr>
            <p:ph type="subTitle" idx="1"/>
          </p:nvPr>
        </p:nvSpPr>
        <p:spPr bwMode="white">
          <a:xfrm>
            <a:off x="609600" y="4681561"/>
            <a:ext cx="6484760" cy="578011"/>
          </a:xfrm>
          <a:prstGeom prst="rect">
            <a:avLst/>
          </a:prstGeom>
        </p:spPr>
        <p:txBody>
          <a:bodyPr lIns="0">
            <a:noAutofit/>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2" name="Title 1">
            <a:extLst>
              <a:ext uri="{FF2B5EF4-FFF2-40B4-BE49-F238E27FC236}">
                <a16:creationId xmlns:a16="http://schemas.microsoft.com/office/drawing/2014/main" id="{63F0F0FD-8048-7444-8432-F00D4AF61994}"/>
              </a:ext>
            </a:extLst>
          </p:cNvPr>
          <p:cNvSpPr>
            <a:spLocks noGrp="1"/>
          </p:cNvSpPr>
          <p:nvPr>
            <p:ph type="title"/>
          </p:nvPr>
        </p:nvSpPr>
        <p:spPr bwMode="white">
          <a:xfrm>
            <a:off x="609600" y="1148320"/>
            <a:ext cx="6484760" cy="3386093"/>
          </a:xfrm>
        </p:spPr>
        <p:txBody>
          <a:bodyPr>
            <a:noAutofit/>
          </a:bodyPr>
          <a:lstStyle>
            <a:lvl1pPr>
              <a:lnSpc>
                <a:spcPct val="90000"/>
              </a:lnSpc>
              <a:defRPr sz="4800">
                <a:solidFill>
                  <a:schemeClr val="bg1"/>
                </a:solidFill>
              </a:defRPr>
            </a:lvl1pPr>
          </a:lstStyle>
          <a:p>
            <a:r>
              <a:rPr lang="en-US" dirty="0"/>
              <a:t>Click to edit Master title style</a:t>
            </a:r>
          </a:p>
        </p:txBody>
      </p:sp>
      <p:sp>
        <p:nvSpPr>
          <p:cNvPr id="8"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39296994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olid White">
    <p:bg>
      <p:bgPr>
        <a:solidFill>
          <a:schemeClr val="bg1"/>
        </a:solid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6CBFB78-1E7B-DE4A-9797-DEC114E0EC25}"/>
              </a:ext>
            </a:extLst>
          </p:cNvPr>
          <p:cNvSpPr>
            <a:spLocks noGrp="1"/>
          </p:cNvSpPr>
          <p:nvPr>
            <p:ph type="subTitle" idx="1"/>
          </p:nvPr>
        </p:nvSpPr>
        <p:spPr>
          <a:xfrm>
            <a:off x="594784" y="4681561"/>
            <a:ext cx="6499576" cy="578011"/>
          </a:xfrm>
          <a:prstGeom prst="rect">
            <a:avLst/>
          </a:prstGeom>
        </p:spPr>
        <p:txBody>
          <a:bodyPr lIns="0">
            <a:noAutofit/>
          </a:bodyPr>
          <a:lstStyle>
            <a:lvl1pPr marL="0" indent="0" algn="l">
              <a:buNone/>
              <a:defRPr sz="1867"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Title 1">
            <a:extLst>
              <a:ext uri="{FF2B5EF4-FFF2-40B4-BE49-F238E27FC236}">
                <a16:creationId xmlns:a16="http://schemas.microsoft.com/office/drawing/2014/main" id="{654AEFCC-64B6-C843-A8D6-39011EA90FA2}"/>
              </a:ext>
            </a:extLst>
          </p:cNvPr>
          <p:cNvSpPr>
            <a:spLocks noGrp="1"/>
          </p:cNvSpPr>
          <p:nvPr>
            <p:ph type="title"/>
          </p:nvPr>
        </p:nvSpPr>
        <p:spPr>
          <a:xfrm>
            <a:off x="609600" y="1148320"/>
            <a:ext cx="6484760" cy="3386093"/>
          </a:xfrm>
        </p:spPr>
        <p:txBody>
          <a:bodyPr>
            <a:noAutofit/>
          </a:bodyPr>
          <a:lstStyle>
            <a:lvl1pPr>
              <a:lnSpc>
                <a:spcPct val="90000"/>
              </a:lnSpc>
              <a:defRPr sz="4800">
                <a:solidFill>
                  <a:schemeClr val="accent2"/>
                </a:solidFill>
              </a:defRPr>
            </a:lvl1pPr>
          </a:lstStyle>
          <a:p>
            <a:r>
              <a:rPr lang="en-US"/>
              <a:t>Click to edit Master title style</a:t>
            </a:r>
            <a:endParaRPr lang="en-US" dirty="0"/>
          </a:p>
        </p:txBody>
      </p:sp>
      <p:sp>
        <p:nvSpPr>
          <p:cNvPr id="5"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38430601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mage as Backgroun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4B899A-4B77-B34C-A240-A1C3D8071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1"/>
            <a:ext cx="12192000" cy="5930900"/>
          </a:xfrm>
          <a:prstGeom prst="rect">
            <a:avLst/>
          </a:prstGeom>
        </p:spPr>
      </p:pic>
      <p:sp>
        <p:nvSpPr>
          <p:cNvPr id="10" name="Subtitle 2">
            <a:extLst>
              <a:ext uri="{FF2B5EF4-FFF2-40B4-BE49-F238E27FC236}">
                <a16:creationId xmlns:a16="http://schemas.microsoft.com/office/drawing/2014/main" id="{968A6AA5-985B-834D-B634-0F44C8D2C78E}"/>
              </a:ext>
            </a:extLst>
          </p:cNvPr>
          <p:cNvSpPr>
            <a:spLocks noGrp="1"/>
          </p:cNvSpPr>
          <p:nvPr>
            <p:ph type="subTitle" idx="1"/>
          </p:nvPr>
        </p:nvSpPr>
        <p:spPr bwMode="white">
          <a:xfrm>
            <a:off x="594784" y="4681561"/>
            <a:ext cx="6499576" cy="578011"/>
          </a:xfrm>
          <a:prstGeom prst="rect">
            <a:avLst/>
          </a:prstGeom>
        </p:spPr>
        <p:txBody>
          <a:bodyPr lIns="0">
            <a:noAutofit/>
          </a:bodyPr>
          <a:lstStyle>
            <a:lvl1pPr marL="0" indent="0" algn="l">
              <a:buNone/>
              <a:defRPr sz="1867" b="0">
                <a:solidFill>
                  <a:schemeClr val="bg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1" name="Title 1">
            <a:extLst>
              <a:ext uri="{FF2B5EF4-FFF2-40B4-BE49-F238E27FC236}">
                <a16:creationId xmlns:a16="http://schemas.microsoft.com/office/drawing/2014/main" id="{78EBF7A3-23CF-FC41-B1B2-B203C4485DBC}"/>
              </a:ext>
            </a:extLst>
          </p:cNvPr>
          <p:cNvSpPr>
            <a:spLocks noGrp="1"/>
          </p:cNvSpPr>
          <p:nvPr>
            <p:ph type="title"/>
          </p:nvPr>
        </p:nvSpPr>
        <p:spPr bwMode="white">
          <a:xfrm>
            <a:off x="609600" y="1148320"/>
            <a:ext cx="6484760" cy="3386093"/>
          </a:xfrm>
        </p:spPr>
        <p:txBody>
          <a:bodyPr>
            <a:noAutofit/>
          </a:bodyPr>
          <a:lstStyle>
            <a:lvl1pPr>
              <a:lnSpc>
                <a:spcPct val="90000"/>
              </a:lnSpc>
              <a:defRPr sz="4800">
                <a:solidFill>
                  <a:schemeClr val="bg1"/>
                </a:solidFill>
              </a:defRPr>
            </a:lvl1pPr>
          </a:lstStyle>
          <a:p>
            <a:r>
              <a:rPr lang="en-US" dirty="0"/>
              <a:t>Click to edit Master title style</a:t>
            </a:r>
          </a:p>
        </p:txBody>
      </p:sp>
      <p:sp>
        <p:nvSpPr>
          <p:cNvPr id="7"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26639073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0876D6-27D9-5046-8D93-94C5B3C882B5}"/>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0"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27848470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8DC2B-75C4-40BA-AA5D-14E59A0774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788C9-1E2F-4BD4-B10A-50C8F95430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03AB01-53E9-4185-AB22-5156E2B36B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63C922-A91D-481C-8E25-46DAC93CE4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B1CFB6-E7EF-4559-8E94-F7E9DB17B7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D0FF09-9CC7-4A4A-945B-4D0106A19BBD}"/>
              </a:ext>
            </a:extLst>
          </p:cNvPr>
          <p:cNvSpPr>
            <a:spLocks noGrp="1"/>
          </p:cNvSpPr>
          <p:nvPr>
            <p:ph type="dt" sz="half" idx="10"/>
          </p:nvPr>
        </p:nvSpPr>
        <p:spPr/>
        <p:txBody>
          <a:bodyPr/>
          <a:lstStyle/>
          <a:p>
            <a:fld id="{71B48677-36BC-4B09-A580-A03EC8DCF66A}" type="datetimeFigureOut">
              <a:rPr lang="en-US" smtClean="0"/>
              <a:t>6/20/2023</a:t>
            </a:fld>
            <a:endParaRPr lang="en-US"/>
          </a:p>
        </p:txBody>
      </p:sp>
      <p:sp>
        <p:nvSpPr>
          <p:cNvPr id="8" name="Footer Placeholder 7">
            <a:extLst>
              <a:ext uri="{FF2B5EF4-FFF2-40B4-BE49-F238E27FC236}">
                <a16:creationId xmlns:a16="http://schemas.microsoft.com/office/drawing/2014/main" id="{BF14FE7B-5B86-4AEA-A37C-7B8C98CB45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760421-6BA7-4E08-9A65-4CEAED4CB022}"/>
              </a:ext>
            </a:extLst>
          </p:cNvPr>
          <p:cNvSpPr>
            <a:spLocks noGrp="1"/>
          </p:cNvSpPr>
          <p:nvPr>
            <p:ph type="sldNum" sz="quarter" idx="12"/>
          </p:nvPr>
        </p:nvSpPr>
        <p:spPr/>
        <p:txBody>
          <a:bodyPr/>
          <a:lstStyle/>
          <a:p>
            <a:fld id="{6624281C-0A62-435C-8EBD-DAA969EE62D4}" type="slidenum">
              <a:rPr lang="en-US" smtClean="0"/>
              <a:t>‹#›</a:t>
            </a:fld>
            <a:endParaRPr lang="en-US"/>
          </a:p>
        </p:txBody>
      </p:sp>
    </p:spTree>
    <p:extLst>
      <p:ext uri="{BB962C8B-B14F-4D97-AF65-F5344CB8AC3E}">
        <p14:creationId xmlns:p14="http://schemas.microsoft.com/office/powerpoint/2010/main" val="12277754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Left Orange Bar">
    <p:spTree>
      <p:nvGrpSpPr>
        <p:cNvPr id="1" name=""/>
        <p:cNvGrpSpPr/>
        <p:nvPr/>
      </p:nvGrpSpPr>
      <p:grpSpPr>
        <a:xfrm>
          <a:off x="0" y="0"/>
          <a:ext cx="0" cy="0"/>
          <a:chOff x="0" y="0"/>
          <a:chExt cx="0" cy="0"/>
        </a:xfrm>
      </p:grpSpPr>
      <p:sp>
        <p:nvSpPr>
          <p:cNvPr id="9" name="Text Placeholder 2"/>
          <p:cNvSpPr>
            <a:spLocks noGrp="1"/>
          </p:cNvSpPr>
          <p:nvPr>
            <p:ph idx="1"/>
          </p:nvPr>
        </p:nvSpPr>
        <p:spPr bwMode="auto">
          <a:xfrm>
            <a:off x="4572000" y="1452883"/>
            <a:ext cx="6629400" cy="416185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chemeClr val="bg1"/>
              </a:buClr>
              <a:defRPr>
                <a:solidFill>
                  <a:schemeClr val="bg1"/>
                </a:solidFill>
              </a:defRPr>
            </a:lvl1pPr>
            <a:lvl2pPr marL="460340" indent="-238107">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hasCustomPrompt="1"/>
          </p:nvPr>
        </p:nvSpPr>
        <p:spPr bwMode="white">
          <a:xfrm>
            <a:off x="596049" y="640087"/>
            <a:ext cx="3129295" cy="5211156"/>
          </a:xfrm>
          <a:prstGeom prst="rect">
            <a:avLst/>
          </a:prstGeom>
        </p:spPr>
        <p:txBody>
          <a:bodyPr anchor="t"/>
          <a:lstStyle>
            <a:lvl1pPr>
              <a:defRPr sz="3733" b="1" i="0" spc="-67" baseline="0">
                <a:solidFill>
                  <a:schemeClr val="bg1"/>
                </a:solidFill>
                <a:latin typeface="Arial Bold"/>
                <a:ea typeface="Arial Bold"/>
                <a:cs typeface="Arial Bold"/>
              </a:defRPr>
            </a:lvl1pPr>
          </a:lstStyle>
          <a:p>
            <a:r>
              <a:rPr lang="en-US" dirty="0"/>
              <a:t>Click to edit master title style</a:t>
            </a:r>
          </a:p>
        </p:txBody>
      </p:sp>
      <p:sp>
        <p:nvSpPr>
          <p:cNvPr id="13" name="Content Placeholder 12">
            <a:extLst>
              <a:ext uri="{FF2B5EF4-FFF2-40B4-BE49-F238E27FC236}">
                <a16:creationId xmlns:a16="http://schemas.microsoft.com/office/drawing/2014/main" id="{22349B43-504D-A04A-BEB5-7897B4FB56B6}"/>
              </a:ext>
            </a:extLst>
          </p:cNvPr>
          <p:cNvSpPr>
            <a:spLocks noGrp="1"/>
          </p:cNvSpPr>
          <p:nvPr>
            <p:ph sz="quarter" idx="14"/>
          </p:nvPr>
        </p:nvSpPr>
        <p:spPr>
          <a:xfrm>
            <a:off x="4572011" y="5734524"/>
            <a:ext cx="5902652" cy="209077"/>
          </a:xfrm>
          <a:prstGeom prst="rect">
            <a:avLst/>
          </a:prstGeom>
        </p:spPr>
        <p:txBody>
          <a:bodyPr lIns="0">
            <a:normAutofit/>
          </a:bodyPr>
          <a:lstStyle>
            <a:lvl1pPr marL="0" indent="0" algn="l">
              <a:buNone/>
              <a:defRPr lang="en-US" sz="933" b="0" i="0" u="none" kern="1200" spc="0" baseline="0" dirty="0" smtClean="0">
                <a:solidFill>
                  <a:schemeClr val="tx1"/>
                </a:solidFill>
                <a:latin typeface="Arial Regular"/>
                <a:ea typeface="ヒラギノ角ゴ Pro W3" charset="0"/>
                <a:cs typeface="Arial Regular"/>
              </a:defRPr>
            </a:lvl1pPr>
          </a:lstStyle>
          <a:p>
            <a:pPr lvl="0"/>
            <a:r>
              <a:rPr lang="en-US"/>
              <a:t>Edit Master text styles</a:t>
            </a:r>
          </a:p>
        </p:txBody>
      </p:sp>
      <p:sp>
        <p:nvSpPr>
          <p:cNvPr id="17" name="Text Placeholder 2">
            <a:extLst>
              <a:ext uri="{FF2B5EF4-FFF2-40B4-BE49-F238E27FC236}">
                <a16:creationId xmlns:a16="http://schemas.microsoft.com/office/drawing/2014/main" id="{EDCA6F60-9518-AE47-BC29-77491BB95684}"/>
              </a:ext>
            </a:extLst>
          </p:cNvPr>
          <p:cNvSpPr>
            <a:spLocks noGrp="1"/>
          </p:cNvSpPr>
          <p:nvPr>
            <p:ph type="body" sz="quarter" idx="10"/>
          </p:nvPr>
        </p:nvSpPr>
        <p:spPr>
          <a:xfrm>
            <a:off x="4572003" y="634044"/>
            <a:ext cx="4602692" cy="509165"/>
          </a:xfrm>
          <a:prstGeom prst="rect">
            <a:avLst/>
          </a:prstGeom>
          <a:noFill/>
          <a:ln>
            <a:noFill/>
          </a:ln>
        </p:spPr>
        <p:txBody>
          <a:bodyPr wrap="square" lIns="0" anchor="b">
            <a:noAutofit/>
          </a:bodyPr>
          <a:lstStyle>
            <a:lvl1pPr marL="0" indent="0" algn="l" defTabSz="914354" rtl="0" eaLnBrk="1" latinLnBrk="0" hangingPunct="1">
              <a:buNone/>
              <a:defRPr lang="en-US" sz="2133" b="1" i="0" kern="1200" spc="0" baseline="0" dirty="0" smtClean="0">
                <a:solidFill>
                  <a:schemeClr val="tx1"/>
                </a:solidFill>
                <a:latin typeface="Arial Bold"/>
                <a:ea typeface="ヒラギノ角ゴ Pro W3" charset="0"/>
                <a:cs typeface="Arial Bold"/>
              </a:defRPr>
            </a:lvl1pPr>
          </a:lstStyle>
          <a:p>
            <a:pPr marL="0" lvl="0" defTabSz="914354" latinLnBrk="0"/>
            <a:r>
              <a:rPr lang="en-US"/>
              <a:t>Edit Master text styles</a:t>
            </a:r>
          </a:p>
        </p:txBody>
      </p:sp>
      <p:sp>
        <p:nvSpPr>
          <p:cNvPr id="19" name="Text Placeholder 11">
            <a:extLst>
              <a:ext uri="{FF2B5EF4-FFF2-40B4-BE49-F238E27FC236}">
                <a16:creationId xmlns:a16="http://schemas.microsoft.com/office/drawing/2014/main" id="{511ED62E-3749-4E4B-A013-430125D8078C}"/>
              </a:ext>
            </a:extLst>
          </p:cNvPr>
          <p:cNvSpPr>
            <a:spLocks noGrp="1"/>
          </p:cNvSpPr>
          <p:nvPr>
            <p:ph type="body" sz="quarter" idx="11"/>
          </p:nvPr>
        </p:nvSpPr>
        <p:spPr>
          <a:xfrm>
            <a:off x="9363378" y="634044"/>
            <a:ext cx="1838033" cy="506544"/>
          </a:xfrm>
          <a:prstGeom prst="rect">
            <a:avLst/>
          </a:prstGeom>
          <a:noFill/>
          <a:ln>
            <a:noFill/>
          </a:ln>
        </p:spPr>
        <p:txBody>
          <a:bodyPr wrap="square" rIns="0" anchor="b">
            <a:noAutofit/>
          </a:bodyPr>
          <a:lstStyle>
            <a:lvl1pPr marL="0" indent="0" algn="r">
              <a:buClr>
                <a:schemeClr val="tx1"/>
              </a:buClr>
              <a:buNone/>
              <a:tabLst/>
              <a:defRPr lang="en-US" sz="1067" b="0" i="0" kern="1200" spc="0" baseline="0" dirty="0" smtClean="0">
                <a:solidFill>
                  <a:schemeClr val="accent3"/>
                </a:solidFill>
                <a:latin typeface="Arial Regular"/>
                <a:ea typeface="ヒラギノ角ゴ Pro W3" charset="0"/>
                <a:cs typeface="Arial Regular"/>
              </a:defRPr>
            </a:lvl1pPr>
          </a:lstStyle>
          <a:p>
            <a:pPr marL="0" lvl="0" algn="r" defTabSz="914354" latinLnBrk="0"/>
            <a:r>
              <a:rPr lang="en-US"/>
              <a:t>Edit Master text styles</a:t>
            </a:r>
          </a:p>
        </p:txBody>
      </p:sp>
      <p:sp>
        <p:nvSpPr>
          <p:cNvPr id="11"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18190785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Light Gray Backgroun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825B2DF-E46F-D348-9838-B0F5F47A56ED}"/>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7" name="Text Placeholder 17">
            <a:extLst>
              <a:ext uri="{FF2B5EF4-FFF2-40B4-BE49-F238E27FC236}">
                <a16:creationId xmlns:a16="http://schemas.microsoft.com/office/drawing/2014/main" id="{63CD7C5F-0754-844D-A178-E5A0C858A38C}"/>
              </a:ext>
            </a:extLst>
          </p:cNvPr>
          <p:cNvSpPr>
            <a:spLocks noGrp="1"/>
          </p:cNvSpPr>
          <p:nvPr>
            <p:ph idx="1"/>
          </p:nvPr>
        </p:nvSpPr>
        <p:spPr>
          <a:xfrm>
            <a:off x="609600" y="1658299"/>
            <a:ext cx="10515600" cy="4070633"/>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1">
            <a:extLst>
              <a:ext uri="{FF2B5EF4-FFF2-40B4-BE49-F238E27FC236}">
                <a16:creationId xmlns:a16="http://schemas.microsoft.com/office/drawing/2014/main" id="{1FE7553C-0DDB-0440-9250-11D48CA4414A}"/>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5213255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Standard Slide">
    <p:spTree>
      <p:nvGrpSpPr>
        <p:cNvPr id="1" name=""/>
        <p:cNvGrpSpPr/>
        <p:nvPr/>
      </p:nvGrpSpPr>
      <p:grpSpPr>
        <a:xfrm>
          <a:off x="0" y="0"/>
          <a:ext cx="0" cy="0"/>
          <a:chOff x="0" y="0"/>
          <a:chExt cx="0" cy="0"/>
        </a:xfrm>
      </p:grpSpPr>
      <p:sp>
        <p:nvSpPr>
          <p:cNvPr id="10" name="Text Placeholder 17">
            <a:extLst>
              <a:ext uri="{FF2B5EF4-FFF2-40B4-BE49-F238E27FC236}">
                <a16:creationId xmlns:a16="http://schemas.microsoft.com/office/drawing/2014/main" id="{56FBAC50-0E6A-F444-BC5A-1C3D878B1B39}"/>
              </a:ext>
            </a:extLst>
          </p:cNvPr>
          <p:cNvSpPr>
            <a:spLocks noGrp="1"/>
          </p:cNvSpPr>
          <p:nvPr>
            <p:ph idx="1"/>
          </p:nvPr>
        </p:nvSpPr>
        <p:spPr>
          <a:xfrm>
            <a:off x="609600" y="1658296"/>
            <a:ext cx="10515600" cy="4349749"/>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94B88050-5855-754D-B6D1-27F5E829201E}"/>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1" name="Footer Placeholder 1">
            <a:extLst>
              <a:ext uri="{FF2B5EF4-FFF2-40B4-BE49-F238E27FC236}">
                <a16:creationId xmlns:a16="http://schemas.microsoft.com/office/drawing/2014/main" id="{248D9E72-72C2-A744-B9ED-14BA26620449}"/>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41730491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Left Gray Bar">
    <p:spTree>
      <p:nvGrpSpPr>
        <p:cNvPr id="1" name=""/>
        <p:cNvGrpSpPr/>
        <p:nvPr/>
      </p:nvGrpSpPr>
      <p:grpSpPr>
        <a:xfrm>
          <a:off x="0" y="0"/>
          <a:ext cx="0" cy="0"/>
          <a:chOff x="0" y="0"/>
          <a:chExt cx="0" cy="0"/>
        </a:xfrm>
      </p:grpSpPr>
      <p:sp>
        <p:nvSpPr>
          <p:cNvPr id="9" name="Text Placeholder 2"/>
          <p:cNvSpPr>
            <a:spLocks noGrp="1"/>
          </p:cNvSpPr>
          <p:nvPr>
            <p:ph idx="1"/>
          </p:nvPr>
        </p:nvSpPr>
        <p:spPr bwMode="auto">
          <a:xfrm>
            <a:off x="4572000" y="1452881"/>
            <a:ext cx="6629400" cy="417789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chemeClr val="bg1"/>
              </a:buClr>
              <a:defRPr>
                <a:solidFill>
                  <a:schemeClr val="bg1"/>
                </a:solidFill>
              </a:defRPr>
            </a:lvl1pPr>
            <a:lvl2pPr marL="460340" indent="-238107">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hasCustomPrompt="1"/>
          </p:nvPr>
        </p:nvSpPr>
        <p:spPr>
          <a:xfrm>
            <a:off x="596049" y="640087"/>
            <a:ext cx="3129295" cy="5211156"/>
          </a:xfrm>
          <a:prstGeom prst="rect">
            <a:avLst/>
          </a:prstGeom>
        </p:spPr>
        <p:txBody>
          <a:bodyPr anchor="t"/>
          <a:lstStyle>
            <a:lvl1pPr>
              <a:defRPr sz="3733" b="1" i="0" spc="-67" baseline="0">
                <a:solidFill>
                  <a:schemeClr val="tx1"/>
                </a:solidFill>
                <a:latin typeface="Arial Bold"/>
                <a:ea typeface="Arial Bold"/>
                <a:cs typeface="Arial Bold"/>
              </a:defRPr>
            </a:lvl1pPr>
          </a:lstStyle>
          <a:p>
            <a:r>
              <a:rPr lang="en-US" dirty="0"/>
              <a:t>Click to edit master title style</a:t>
            </a:r>
          </a:p>
        </p:txBody>
      </p:sp>
      <p:sp>
        <p:nvSpPr>
          <p:cNvPr id="13" name="Content Placeholder 12">
            <a:extLst>
              <a:ext uri="{FF2B5EF4-FFF2-40B4-BE49-F238E27FC236}">
                <a16:creationId xmlns:a16="http://schemas.microsoft.com/office/drawing/2014/main" id="{22349B43-504D-A04A-BEB5-7897B4FB56B6}"/>
              </a:ext>
            </a:extLst>
          </p:cNvPr>
          <p:cNvSpPr>
            <a:spLocks noGrp="1"/>
          </p:cNvSpPr>
          <p:nvPr>
            <p:ph sz="quarter" idx="14"/>
          </p:nvPr>
        </p:nvSpPr>
        <p:spPr>
          <a:xfrm>
            <a:off x="4572011" y="5741738"/>
            <a:ext cx="5902652" cy="198716"/>
          </a:xfrm>
          <a:prstGeom prst="rect">
            <a:avLst/>
          </a:prstGeom>
        </p:spPr>
        <p:txBody>
          <a:bodyPr lIns="0">
            <a:normAutofit/>
          </a:bodyPr>
          <a:lstStyle>
            <a:lvl1pPr marL="0" indent="0" algn="l">
              <a:buNone/>
              <a:defRPr lang="en-US" sz="933" b="0" i="0" u="none" kern="1200" spc="0" baseline="0" dirty="0" smtClean="0">
                <a:solidFill>
                  <a:schemeClr val="tx1"/>
                </a:solidFill>
                <a:latin typeface="Arial Regular"/>
                <a:ea typeface="ヒラギノ角ゴ Pro W3" charset="0"/>
                <a:cs typeface="Arial Regular"/>
              </a:defRPr>
            </a:lvl1pPr>
          </a:lstStyle>
          <a:p>
            <a:pPr lvl="0"/>
            <a:r>
              <a:rPr lang="en-US" dirty="0"/>
              <a:t>Edit Master text styles</a:t>
            </a:r>
          </a:p>
        </p:txBody>
      </p:sp>
      <p:sp>
        <p:nvSpPr>
          <p:cNvPr id="17" name="Text Placeholder 2">
            <a:extLst>
              <a:ext uri="{FF2B5EF4-FFF2-40B4-BE49-F238E27FC236}">
                <a16:creationId xmlns:a16="http://schemas.microsoft.com/office/drawing/2014/main" id="{EDCA6F60-9518-AE47-BC29-77491BB95684}"/>
              </a:ext>
            </a:extLst>
          </p:cNvPr>
          <p:cNvSpPr>
            <a:spLocks noGrp="1"/>
          </p:cNvSpPr>
          <p:nvPr>
            <p:ph type="body" sz="quarter" idx="10"/>
          </p:nvPr>
        </p:nvSpPr>
        <p:spPr>
          <a:xfrm>
            <a:off x="4572003" y="634044"/>
            <a:ext cx="4602692" cy="509165"/>
          </a:xfrm>
          <a:prstGeom prst="rect">
            <a:avLst/>
          </a:prstGeom>
          <a:noFill/>
          <a:ln>
            <a:noFill/>
          </a:ln>
        </p:spPr>
        <p:txBody>
          <a:bodyPr wrap="square" lIns="0" anchor="b">
            <a:noAutofit/>
          </a:bodyPr>
          <a:lstStyle>
            <a:lvl1pPr marL="0" indent="0" algn="l" defTabSz="914354" rtl="0" eaLnBrk="1" latinLnBrk="0" hangingPunct="1">
              <a:buNone/>
              <a:defRPr lang="en-US" sz="2133" b="1" i="0" kern="1200" spc="0" baseline="0" dirty="0" smtClean="0">
                <a:solidFill>
                  <a:schemeClr val="tx1"/>
                </a:solidFill>
                <a:latin typeface="Arial Bold"/>
                <a:ea typeface="ヒラギノ角ゴ Pro W3" charset="0"/>
                <a:cs typeface="Arial Bold"/>
              </a:defRPr>
            </a:lvl1pPr>
          </a:lstStyle>
          <a:p>
            <a:pPr marL="0" lvl="0" defTabSz="914354" latinLnBrk="0"/>
            <a:r>
              <a:rPr lang="en-US"/>
              <a:t>Edit Master text styles</a:t>
            </a:r>
          </a:p>
        </p:txBody>
      </p:sp>
      <p:sp>
        <p:nvSpPr>
          <p:cNvPr id="19" name="Text Placeholder 11">
            <a:extLst>
              <a:ext uri="{FF2B5EF4-FFF2-40B4-BE49-F238E27FC236}">
                <a16:creationId xmlns:a16="http://schemas.microsoft.com/office/drawing/2014/main" id="{511ED62E-3749-4E4B-A013-430125D8078C}"/>
              </a:ext>
            </a:extLst>
          </p:cNvPr>
          <p:cNvSpPr>
            <a:spLocks noGrp="1"/>
          </p:cNvSpPr>
          <p:nvPr>
            <p:ph type="body" sz="quarter" idx="11"/>
          </p:nvPr>
        </p:nvSpPr>
        <p:spPr>
          <a:xfrm>
            <a:off x="9363378" y="634044"/>
            <a:ext cx="1838033" cy="506544"/>
          </a:xfrm>
          <a:prstGeom prst="rect">
            <a:avLst/>
          </a:prstGeom>
          <a:noFill/>
          <a:ln>
            <a:noFill/>
          </a:ln>
        </p:spPr>
        <p:txBody>
          <a:bodyPr wrap="square" rIns="0" anchor="b">
            <a:noAutofit/>
          </a:bodyPr>
          <a:lstStyle>
            <a:lvl1pPr marL="0" indent="0" algn="r">
              <a:buClr>
                <a:schemeClr val="tx1"/>
              </a:buClr>
              <a:buNone/>
              <a:tabLst/>
              <a:defRPr lang="en-US" sz="1067" b="0" i="0" kern="1200" spc="0" baseline="0" dirty="0" smtClean="0">
                <a:solidFill>
                  <a:schemeClr val="accent3"/>
                </a:solidFill>
                <a:latin typeface="Arial Regular"/>
                <a:ea typeface="ヒラギノ角ゴ Pro W3" charset="0"/>
                <a:cs typeface="Arial Regular"/>
              </a:defRPr>
            </a:lvl1pPr>
          </a:lstStyle>
          <a:p>
            <a:pPr marL="0" lvl="0" algn="r" defTabSz="914354" latinLnBrk="0"/>
            <a:r>
              <a:rPr lang="en-US"/>
              <a:t>Edit Master text styles</a:t>
            </a:r>
          </a:p>
        </p:txBody>
      </p:sp>
      <p:sp>
        <p:nvSpPr>
          <p:cNvPr id="11"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3500791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avy Strip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D25B6F-9899-7444-9A22-B086967762B8}"/>
              </a:ext>
            </a:extLst>
          </p:cNvPr>
          <p:cNvSpPr/>
          <p:nvPr/>
        </p:nvSpPr>
        <p:spPr bwMode="white">
          <a:xfrm>
            <a:off x="12" y="0"/>
            <a:ext cx="130840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Title 1">
            <a:extLst>
              <a:ext uri="{FF2B5EF4-FFF2-40B4-BE49-F238E27FC236}">
                <a16:creationId xmlns:a16="http://schemas.microsoft.com/office/drawing/2014/main" id="{F7BF5ECA-E282-C04C-AD22-AAE64911C8B7}"/>
              </a:ext>
            </a:extLst>
          </p:cNvPr>
          <p:cNvSpPr>
            <a:spLocks noGrp="1"/>
          </p:cNvSpPr>
          <p:nvPr>
            <p:ph type="ctrTitle"/>
          </p:nvPr>
        </p:nvSpPr>
        <p:spPr>
          <a:xfrm>
            <a:off x="1670924" y="2277129"/>
            <a:ext cx="7919125" cy="1312387"/>
          </a:xfrm>
          <a:prstGeom prst="rect">
            <a:avLst/>
          </a:prstGeom>
        </p:spPr>
        <p:txBody>
          <a:bodyPr lIns="0" tIns="0" rIns="0" bIns="0" anchor="b" anchorCtr="0">
            <a:noAutofit/>
          </a:bodyPr>
          <a:lstStyle>
            <a:lvl1pPr algn="l">
              <a:lnSpc>
                <a:spcPct val="100000"/>
              </a:lnSpc>
              <a:defRPr sz="5867" b="1" kern="600" spc="-40"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ADF31917-AC1B-D74C-A1F1-582B3FDA54AC}"/>
              </a:ext>
            </a:extLst>
          </p:cNvPr>
          <p:cNvSpPr>
            <a:spLocks noGrp="1"/>
          </p:cNvSpPr>
          <p:nvPr>
            <p:ph type="subTitle" idx="1"/>
          </p:nvPr>
        </p:nvSpPr>
        <p:spPr>
          <a:xfrm>
            <a:off x="1670924" y="3817153"/>
            <a:ext cx="7577667" cy="909859"/>
          </a:xfrm>
          <a:prstGeom prst="rect">
            <a:avLst/>
          </a:prstGeom>
        </p:spPr>
        <p:txBody>
          <a:bodyPr lIns="0" tIns="0" rIns="0" bIns="0" anchor="ctr">
            <a:noAutofit/>
          </a:bodyPr>
          <a:lstStyle>
            <a:lvl1pPr marL="0" indent="0" algn="l">
              <a:lnSpc>
                <a:spcPct val="110000"/>
              </a:lnSpc>
              <a:buNone/>
              <a:defRPr sz="1600" b="0">
                <a:solidFill>
                  <a:schemeClr val="accent2"/>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81847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Solid Orange">
    <p:bg>
      <p:bgPr>
        <a:solidFill>
          <a:schemeClr val="accent2"/>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27296" y="3429001"/>
            <a:ext cx="10158560"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Subtitle 2">
            <a:extLst>
              <a:ext uri="{FF2B5EF4-FFF2-40B4-BE49-F238E27FC236}">
                <a16:creationId xmlns:a16="http://schemas.microsoft.com/office/drawing/2014/main" id="{39722ED7-9F65-AB40-A50C-0756C8A60E8C}"/>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6" name="Text Placeholder 15"/>
          <p:cNvSpPr>
            <a:spLocks noGrp="1"/>
          </p:cNvSpPr>
          <p:nvPr>
            <p:ph type="body" sz="quarter" idx="11" hasCustomPrompt="1"/>
          </p:nvPr>
        </p:nvSpPr>
        <p:spPr>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spTree>
    <p:extLst>
      <p:ext uri="{BB962C8B-B14F-4D97-AF65-F5344CB8AC3E}">
        <p14:creationId xmlns:p14="http://schemas.microsoft.com/office/powerpoint/2010/main" val="15410364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Solid Navy">
    <p:bg>
      <p:bgPr>
        <a:solidFill>
          <a:schemeClr val="tx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6D046BA-6C73-1C44-A575-006C5E118A64}"/>
              </a:ext>
            </a:extLst>
          </p:cNvPr>
          <p:cNvSpPr>
            <a:spLocks noGrp="1"/>
          </p:cNvSpPr>
          <p:nvPr>
            <p:ph type="ctrTitle"/>
          </p:nvPr>
        </p:nvSpPr>
        <p:spPr>
          <a:xfrm>
            <a:off x="627296" y="3429001"/>
            <a:ext cx="10158560"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39722ED7-9F65-AB40-A50C-0756C8A60E8C}"/>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3" name="Text Placeholder 15"/>
          <p:cNvSpPr>
            <a:spLocks noGrp="1"/>
          </p:cNvSpPr>
          <p:nvPr>
            <p:ph type="body" sz="quarter" idx="11" hasCustomPrompt="1"/>
          </p:nvPr>
        </p:nvSpPr>
        <p:spPr>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spTree>
    <p:extLst>
      <p:ext uri="{BB962C8B-B14F-4D97-AF65-F5344CB8AC3E}">
        <p14:creationId xmlns:p14="http://schemas.microsoft.com/office/powerpoint/2010/main" val="37928828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Gray Oversized Pattern">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A9BFA1-7FEC-574C-9FBC-229AE0A90D7F}"/>
              </a:ext>
            </a:extLst>
          </p:cNvPr>
          <p:cNvSpPr>
            <a:spLocks noGrp="1"/>
          </p:cNvSpPr>
          <p:nvPr>
            <p:ph type="ctrTitle"/>
          </p:nvPr>
        </p:nvSpPr>
        <p:spPr>
          <a:xfrm>
            <a:off x="627296" y="3429001"/>
            <a:ext cx="10158560" cy="1312387"/>
          </a:xfrm>
          <a:prstGeom prst="rect">
            <a:avLst/>
          </a:prstGeom>
        </p:spPr>
        <p:txBody>
          <a:bodyPr lIns="0" tIns="0" rIns="0" bIns="0" anchor="b" anchorCtr="0">
            <a:noAutofit/>
          </a:bodyPr>
          <a:lstStyle>
            <a:lvl1pPr algn="l">
              <a:lnSpc>
                <a:spcPct val="80000"/>
              </a:lnSpc>
              <a:defRPr sz="5867" b="1" kern="600" spc="-40"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72D27994-AFA7-0B40-B9EC-F6C9FDE60713}"/>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4" name="Text Placeholder 15"/>
          <p:cNvSpPr>
            <a:spLocks noGrp="1"/>
          </p:cNvSpPr>
          <p:nvPr>
            <p:ph type="body" sz="quarter" idx="11" hasCustomPrompt="1"/>
          </p:nvPr>
        </p:nvSpPr>
        <p:spPr>
          <a:xfrm>
            <a:off x="627297" y="4922338"/>
            <a:ext cx="4548716" cy="683709"/>
          </a:xfrm>
        </p:spPr>
        <p:txBody>
          <a:bodyPr/>
          <a:lstStyle>
            <a:lvl1pPr marL="0" indent="0">
              <a:buNone/>
              <a:defRPr sz="2400">
                <a:solidFill>
                  <a:schemeClr val="accent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spTree>
    <p:extLst>
      <p:ext uri="{BB962C8B-B14F-4D97-AF65-F5344CB8AC3E}">
        <p14:creationId xmlns:p14="http://schemas.microsoft.com/office/powerpoint/2010/main" val="39132116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Navy Oversized Pattern">
    <p:bg>
      <p:bgPr>
        <a:solidFill>
          <a:schemeClr val="tx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634E7DF-B2BE-FB49-A440-C7B586BE1492}"/>
              </a:ext>
            </a:extLst>
          </p:cNvPr>
          <p:cNvSpPr>
            <a:spLocks noGrp="1"/>
          </p:cNvSpPr>
          <p:nvPr>
            <p:ph type="ctrTitle"/>
          </p:nvPr>
        </p:nvSpPr>
        <p:spPr bwMode="white">
          <a:xfrm>
            <a:off x="627296" y="3429001"/>
            <a:ext cx="10158560" cy="1312387"/>
          </a:xfrm>
          <a:prstGeom prst="rect">
            <a:avLst/>
          </a:prstGeom>
        </p:spPr>
        <p:txBody>
          <a:bodyPr lIns="0" tIns="0" rIns="0" bIns="0" anchor="b" anchorCtr="0">
            <a:noAutofit/>
          </a:bodyPr>
          <a:lstStyle>
            <a:lvl1pPr algn="l">
              <a:lnSpc>
                <a:spcPct val="8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a:extLst>
              <a:ext uri="{FF2B5EF4-FFF2-40B4-BE49-F238E27FC236}">
                <a16:creationId xmlns:a16="http://schemas.microsoft.com/office/drawing/2014/main" id="{97D87A85-1C95-284D-86C3-B5253763EB99}"/>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4" name="Text Placeholder 15"/>
          <p:cNvSpPr>
            <a:spLocks noGrp="1"/>
          </p:cNvSpPr>
          <p:nvPr>
            <p:ph type="body" sz="quarter" idx="11" hasCustomPrompt="1"/>
          </p:nvPr>
        </p:nvSpPr>
        <p:spPr bwMode="white">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spTree>
    <p:extLst>
      <p:ext uri="{BB962C8B-B14F-4D97-AF65-F5344CB8AC3E}">
        <p14:creationId xmlns:p14="http://schemas.microsoft.com/office/powerpoint/2010/main" val="3417426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range Oversized Pattern">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1BE94C-EF74-7A40-A399-128AA95C1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 y="0"/>
            <a:ext cx="12186457" cy="5725096"/>
          </a:xfrm>
          <a:prstGeom prst="rect">
            <a:avLst/>
          </a:prstGeom>
        </p:spPr>
      </p:pic>
      <p:sp>
        <p:nvSpPr>
          <p:cNvPr id="6" name="Title 1">
            <a:extLst>
              <a:ext uri="{FF2B5EF4-FFF2-40B4-BE49-F238E27FC236}">
                <a16:creationId xmlns:a16="http://schemas.microsoft.com/office/drawing/2014/main" id="{BAA6FA76-4335-1240-AA7D-0A3AB60CE3DE}"/>
              </a:ext>
            </a:extLst>
          </p:cNvPr>
          <p:cNvSpPr>
            <a:spLocks noGrp="1"/>
          </p:cNvSpPr>
          <p:nvPr>
            <p:ph type="ctrTitle"/>
          </p:nvPr>
        </p:nvSpPr>
        <p:spPr bwMode="white">
          <a:xfrm>
            <a:off x="627296" y="3429001"/>
            <a:ext cx="10158560" cy="1312387"/>
          </a:xfrm>
          <a:prstGeom prst="rect">
            <a:avLst/>
          </a:prstGeom>
        </p:spPr>
        <p:txBody>
          <a:bodyPr lIns="0" tIns="0" rIns="0" bIns="0" anchor="b" anchorCtr="0">
            <a:noAutofit/>
          </a:bodyPr>
          <a:lstStyle>
            <a:lvl1pPr algn="l">
              <a:lnSpc>
                <a:spcPct val="8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A03BF07A-FB7A-2847-8E78-24846A5DCB54}"/>
              </a:ext>
            </a:extLst>
          </p:cNvPr>
          <p:cNvSpPr/>
          <p:nvPr/>
        </p:nvSpPr>
        <p:spPr bwMode="white">
          <a:xfrm>
            <a:off x="0" y="5711843"/>
            <a:ext cx="12192000" cy="116449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2" name="Subtitle 2">
            <a:extLst>
              <a:ext uri="{FF2B5EF4-FFF2-40B4-BE49-F238E27FC236}">
                <a16:creationId xmlns:a16="http://schemas.microsoft.com/office/drawing/2014/main" id="{CACD30FF-4182-AB45-A4F7-FF890778FE67}"/>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8"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0907" y="6004849"/>
            <a:ext cx="1381639" cy="587745"/>
          </a:xfrm>
          <a:prstGeom prst="rect">
            <a:avLst/>
          </a:prstGeom>
        </p:spPr>
      </p:pic>
      <p:sp>
        <p:nvSpPr>
          <p:cNvPr id="13" name="Text Placeholder 15"/>
          <p:cNvSpPr>
            <a:spLocks noGrp="1"/>
          </p:cNvSpPr>
          <p:nvPr>
            <p:ph type="body" sz="quarter" idx="11" hasCustomPrompt="1"/>
          </p:nvPr>
        </p:nvSpPr>
        <p:spPr bwMode="white">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spTree>
    <p:extLst>
      <p:ext uri="{BB962C8B-B14F-4D97-AF65-F5344CB8AC3E}">
        <p14:creationId xmlns:p14="http://schemas.microsoft.com/office/powerpoint/2010/main" val="408285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Navy Oversized Pattern">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5BACB8-9170-6542-A1C2-7792E2DB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457" cy="5725096"/>
          </a:xfrm>
          <a:prstGeom prst="rect">
            <a:avLst/>
          </a:prstGeom>
        </p:spPr>
      </p:pic>
      <p:sp>
        <p:nvSpPr>
          <p:cNvPr id="11" name="Title 1">
            <a:extLst>
              <a:ext uri="{FF2B5EF4-FFF2-40B4-BE49-F238E27FC236}">
                <a16:creationId xmlns:a16="http://schemas.microsoft.com/office/drawing/2014/main" id="{C634E7DF-B2BE-FB49-A440-C7B586BE1492}"/>
              </a:ext>
            </a:extLst>
          </p:cNvPr>
          <p:cNvSpPr>
            <a:spLocks noGrp="1"/>
          </p:cNvSpPr>
          <p:nvPr>
            <p:ph type="ctrTitle"/>
          </p:nvPr>
        </p:nvSpPr>
        <p:spPr bwMode="white">
          <a:xfrm>
            <a:off x="627296" y="3429001"/>
            <a:ext cx="10158560" cy="1312387"/>
          </a:xfrm>
          <a:prstGeom prst="rect">
            <a:avLst/>
          </a:prstGeom>
        </p:spPr>
        <p:txBody>
          <a:bodyPr lIns="0" tIns="0" rIns="0" bIns="0" anchor="b" anchorCtr="0">
            <a:noAutofit/>
          </a:bodyPr>
          <a:lstStyle>
            <a:lvl1pPr algn="l">
              <a:lnSpc>
                <a:spcPct val="8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Rectangle 11">
            <a:extLst>
              <a:ext uri="{FF2B5EF4-FFF2-40B4-BE49-F238E27FC236}">
                <a16:creationId xmlns:a16="http://schemas.microsoft.com/office/drawing/2014/main" id="{FEB9A70F-DA84-E14E-8D78-254C32FC3E60}"/>
              </a:ext>
            </a:extLst>
          </p:cNvPr>
          <p:cNvSpPr/>
          <p:nvPr/>
        </p:nvSpPr>
        <p:spPr bwMode="white">
          <a:xfrm>
            <a:off x="0" y="5711843"/>
            <a:ext cx="12192000" cy="116449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8" name="Subtitle 2">
            <a:extLst>
              <a:ext uri="{FF2B5EF4-FFF2-40B4-BE49-F238E27FC236}">
                <a16:creationId xmlns:a16="http://schemas.microsoft.com/office/drawing/2014/main" id="{97D87A85-1C95-284D-86C3-B5253763EB99}"/>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6"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0907" y="6004849"/>
            <a:ext cx="1381639" cy="587745"/>
          </a:xfrm>
          <a:prstGeom prst="rect">
            <a:avLst/>
          </a:prstGeom>
        </p:spPr>
      </p:pic>
      <p:sp>
        <p:nvSpPr>
          <p:cNvPr id="14" name="Text Placeholder 15"/>
          <p:cNvSpPr>
            <a:spLocks noGrp="1"/>
          </p:cNvSpPr>
          <p:nvPr>
            <p:ph type="body" sz="quarter" idx="11" hasCustomPrompt="1"/>
          </p:nvPr>
        </p:nvSpPr>
        <p:spPr bwMode="white">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spTree>
    <p:extLst>
      <p:ext uri="{BB962C8B-B14F-4D97-AF65-F5344CB8AC3E}">
        <p14:creationId xmlns:p14="http://schemas.microsoft.com/office/powerpoint/2010/main" val="453058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mage as Background 1">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63" b="375"/>
          <a:stretch/>
        </p:blipFill>
        <p:spPr>
          <a:xfrm>
            <a:off x="0" y="0"/>
            <a:ext cx="12192000" cy="5685404"/>
          </a:xfrm>
          <a:prstGeom prst="rect">
            <a:avLst/>
          </a:prstGeom>
          <a:ln>
            <a:noFill/>
          </a:ln>
          <a:effectLst/>
        </p:spPr>
      </p:pic>
      <p:sp>
        <p:nvSpPr>
          <p:cNvPr id="16" name="Title 1">
            <a:extLst>
              <a:ext uri="{FF2B5EF4-FFF2-40B4-BE49-F238E27FC236}">
                <a16:creationId xmlns:a16="http://schemas.microsoft.com/office/drawing/2014/main" id="{68AE8B65-C0C4-A341-A1E2-86EA9B81DEDB}"/>
              </a:ext>
            </a:extLst>
          </p:cNvPr>
          <p:cNvSpPr>
            <a:spLocks noGrp="1"/>
          </p:cNvSpPr>
          <p:nvPr>
            <p:ph type="ctrTitle"/>
          </p:nvPr>
        </p:nvSpPr>
        <p:spPr bwMode="white">
          <a:xfrm>
            <a:off x="627296" y="3429001"/>
            <a:ext cx="10158560"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Rectangle 16">
            <a:extLst>
              <a:ext uri="{FF2B5EF4-FFF2-40B4-BE49-F238E27FC236}">
                <a16:creationId xmlns:a16="http://schemas.microsoft.com/office/drawing/2014/main" id="{A2B811C8-2DD0-5B45-9ED7-5154E6068453}"/>
              </a:ext>
            </a:extLst>
          </p:cNvPr>
          <p:cNvSpPr/>
          <p:nvPr/>
        </p:nvSpPr>
        <p:spPr bwMode="white">
          <a:xfrm>
            <a:off x="0" y="5685404"/>
            <a:ext cx="12192000" cy="117259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9" name="Subtitle 2">
            <a:extLst>
              <a:ext uri="{FF2B5EF4-FFF2-40B4-BE49-F238E27FC236}">
                <a16:creationId xmlns:a16="http://schemas.microsoft.com/office/drawing/2014/main" id="{DDFE648B-60A6-0C43-B206-A16581DCC196}"/>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0907" y="6004849"/>
            <a:ext cx="1381639" cy="587745"/>
          </a:xfrm>
          <a:prstGeom prst="rect">
            <a:avLst/>
          </a:prstGeom>
        </p:spPr>
      </p:pic>
    </p:spTree>
    <p:extLst>
      <p:ext uri="{BB962C8B-B14F-4D97-AF65-F5344CB8AC3E}">
        <p14:creationId xmlns:p14="http://schemas.microsoft.com/office/powerpoint/2010/main" val="393205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1.png"/><Relationship Id="rId2" Type="http://schemas.openxmlformats.org/officeDocument/2006/relationships/slideLayout" Target="../slideLayouts/slideLayout20.xml"/><Relationship Id="rId16"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1.png"/><Relationship Id="rId2" Type="http://schemas.openxmlformats.org/officeDocument/2006/relationships/slideLayout" Target="../slideLayouts/slideLayout35.xml"/><Relationship Id="rId16"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1.png"/><Relationship Id="rId2" Type="http://schemas.openxmlformats.org/officeDocument/2006/relationships/slideLayout" Target="../slideLayouts/slideLayout50.xml"/><Relationship Id="rId16" Type="http://schemas.openxmlformats.org/officeDocument/2006/relationships/theme" Target="../theme/theme5.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14">
            <a:extLst>
              <a:ext uri="{FF2B5EF4-FFF2-40B4-BE49-F238E27FC236}">
                <a16:creationId xmlns:a16="http://schemas.microsoft.com/office/drawing/2014/main" id="{C1B40A55-A07E-F74A-BC88-CD34FB88EF52}"/>
              </a:ext>
            </a:extLst>
          </p:cNvPr>
          <p:cNvSpPr>
            <a:spLocks noGrp="1"/>
          </p:cNvSpPr>
          <p:nvPr>
            <p:ph type="title"/>
          </p:nvPr>
        </p:nvSpPr>
        <p:spPr>
          <a:xfrm>
            <a:off x="609600" y="331155"/>
            <a:ext cx="10972800" cy="1082439"/>
          </a:xfrm>
          <a:prstGeom prst="rect">
            <a:avLst/>
          </a:prstGeom>
        </p:spPr>
        <p:txBody>
          <a:bodyPr vert="horz" wrap="square" lIns="0" tIns="0" rIns="0" bIns="0" rtlCol="0" anchor="b">
            <a:normAutofit/>
          </a:bodyPr>
          <a:lstStyle/>
          <a:p>
            <a:r>
              <a:rPr lang="en-US" dirty="0"/>
              <a:t>Title</a:t>
            </a:r>
          </a:p>
        </p:txBody>
      </p:sp>
      <p:sp>
        <p:nvSpPr>
          <p:cNvPr id="11" name="Text Placeholder 17">
            <a:extLst>
              <a:ext uri="{FF2B5EF4-FFF2-40B4-BE49-F238E27FC236}">
                <a16:creationId xmlns:a16="http://schemas.microsoft.com/office/drawing/2014/main" id="{7A8769A6-BB1F-F94D-9E22-36BAF0157189}"/>
              </a:ext>
            </a:extLst>
          </p:cNvPr>
          <p:cNvSpPr>
            <a:spLocks noGrp="1"/>
          </p:cNvSpPr>
          <p:nvPr>
            <p:ph type="body" idx="1"/>
          </p:nvPr>
        </p:nvSpPr>
        <p:spPr>
          <a:xfrm>
            <a:off x="609600" y="1658297"/>
            <a:ext cx="10515600" cy="43107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rgbClr val="898B8E"/>
                </a:solidFill>
                <a:latin typeface="+mn-lt"/>
                <a:cs typeface="Arial"/>
              </a:rPr>
              <a:t>CONFIDENTIAL – Contains proprietary information.</a:t>
            </a:r>
          </a:p>
          <a:p>
            <a:pPr marL="10584" indent="-10584" algn="l">
              <a:lnSpc>
                <a:spcPct val="110000"/>
              </a:lnSpc>
              <a:tabLst/>
            </a:pPr>
            <a:r>
              <a:rPr lang="en-US" sz="933" dirty="0">
                <a:solidFill>
                  <a:srgbClr val="898B8E"/>
                </a:solidFill>
                <a:latin typeface="+mn-lt"/>
                <a:cs typeface="Arial"/>
              </a:rPr>
              <a:t>Not intended for external distribution.</a:t>
            </a:r>
          </a:p>
        </p:txBody>
      </p:sp>
      <p:pic>
        <p:nvPicPr>
          <p:cNvPr id="7" name="Picture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80907" y="6004849"/>
            <a:ext cx="1381639" cy="587745"/>
          </a:xfrm>
          <a:prstGeom prst="rect">
            <a:avLst/>
          </a:prstGeom>
        </p:spPr>
      </p:pic>
    </p:spTree>
    <p:extLst>
      <p:ext uri="{BB962C8B-B14F-4D97-AF65-F5344CB8AC3E}">
        <p14:creationId xmlns:p14="http://schemas.microsoft.com/office/powerpoint/2010/main" val="1211157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8" r:id="rId6"/>
    <p:sldLayoutId id="2147483669" r:id="rId7"/>
    <p:sldLayoutId id="2147483670" r:id="rId8"/>
    <p:sldLayoutId id="2147483663" r:id="rId9"/>
    <p:sldLayoutId id="2147483696" r:id="rId10"/>
    <p:sldLayoutId id="2147483697" r:id="rId11"/>
    <p:sldLayoutId id="2147483698" r:id="rId12"/>
    <p:sldLayoutId id="2147483699" r:id="rId13"/>
  </p:sldLayoutIdLst>
  <p:txStyles>
    <p:titleStyle>
      <a:lvl1pPr marL="0" marR="0" indent="0" algn="l" defTabSz="609570" rtl="0" eaLnBrk="1" fontAlgn="auto" latinLnBrk="0" hangingPunct="1">
        <a:lnSpc>
          <a:spcPct val="100000"/>
        </a:lnSpc>
        <a:spcBef>
          <a:spcPct val="0"/>
        </a:spcBef>
        <a:spcAft>
          <a:spcPts val="0"/>
        </a:spcAft>
        <a:buClrTx/>
        <a:buSzTx/>
        <a:buFontTx/>
        <a:buNone/>
        <a:tabLst/>
        <a:defRPr sz="3733" b="1" i="0" u="none" kern="1200">
          <a:solidFill>
            <a:schemeClr val="tx1"/>
          </a:solidFill>
          <a:latin typeface="Arial" panose="020B0604020202020204" pitchFamily="34" charset="0"/>
          <a:ea typeface="+mj-ea"/>
          <a:cs typeface="Arial" panose="020B0604020202020204" pitchFamily="34" charset="0"/>
        </a:defRPr>
      </a:lvl1pPr>
    </p:titleStyle>
    <p:body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400" kern="1200">
          <a:solidFill>
            <a:srgbClr val="4E4540"/>
          </a:solidFill>
          <a:latin typeface="+mn-lt"/>
          <a:ea typeface="+mn-ea"/>
          <a:cs typeface="Arial" panose="020B0604020202020204" pitchFamily="34" charset="0"/>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b="0" i="0" u="none" kern="1200">
          <a:solidFill>
            <a:srgbClr val="4E4540"/>
          </a:solidFill>
          <a:latin typeface="+mn-lt"/>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rgbClr val="4E4540"/>
          </a:solidFill>
          <a:latin typeface="+mn-lt"/>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rgbClr val="4E4540"/>
          </a:solidFill>
          <a:latin typeface="+mn-lt"/>
          <a:ea typeface="+mn-ea"/>
          <a:cs typeface="Arial" panose="020B0604020202020204" pitchFamily="34" charset="0"/>
        </a:defRPr>
      </a:lvl4pPr>
      <a:lvl5pPr marL="1225489" indent="-234939"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288">
          <p15:clr>
            <a:srgbClr val="F26B43"/>
          </p15:clr>
        </p15:guide>
        <p15:guide id="4" pos="5472">
          <p15:clr>
            <a:srgbClr val="F26B43"/>
          </p15:clr>
        </p15:guide>
        <p15:guide id="5" orient="horz" pos="2820">
          <p15:clr>
            <a:srgbClr val="F26B43"/>
          </p15:clr>
        </p15:guide>
        <p15:guide id="6" orient="horz" pos="780">
          <p15:clr>
            <a:srgbClr val="F26B43"/>
          </p15:clr>
        </p15:guide>
        <p15:guide id="7" pos="4176">
          <p15:clr>
            <a:srgbClr val="F26B43"/>
          </p15:clr>
        </p15:guide>
        <p15:guide id="8" pos="15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Box 13"/>
          <p:cNvSpPr txBox="1"/>
          <p:nvPr/>
        </p:nvSpPr>
        <p:spPr>
          <a:xfrm>
            <a:off x="609601" y="6295496"/>
            <a:ext cx="329184" cy="243840"/>
          </a:xfrm>
          <a:prstGeom prst="rect">
            <a:avLst/>
          </a:prstGeom>
          <a:noFill/>
        </p:spPr>
        <p:txBody>
          <a:bodyPr wrap="none" lIns="0" rIns="0" rtlCol="0" anchor="ctr">
            <a:noAutofit/>
          </a:bodyPr>
          <a:lstStyle/>
          <a:p>
            <a:pPr algn="l"/>
            <a:fld id="{6A80920A-E64B-3542-A76A-8E6A3F6E04A6}" type="slidenum">
              <a:rPr lang="en-US" sz="1200" smtClean="0">
                <a:solidFill>
                  <a:schemeClr val="accent3"/>
                </a:solidFill>
                <a:latin typeface="Arial"/>
                <a:cs typeface="Arial"/>
              </a:rPr>
              <a:pPr algn="l"/>
              <a:t>‹#›</a:t>
            </a:fld>
            <a:r>
              <a:rPr lang="en-US" sz="1200" dirty="0">
                <a:solidFill>
                  <a:schemeClr val="accent2"/>
                </a:solidFill>
                <a:latin typeface="Arial"/>
                <a:cs typeface="Arial"/>
              </a:rPr>
              <a:t>  </a:t>
            </a:r>
            <a:r>
              <a:rPr lang="en-US" sz="1200" dirty="0">
                <a:solidFill>
                  <a:schemeClr val="bg2">
                    <a:lumMod val="75000"/>
                  </a:schemeClr>
                </a:solidFill>
                <a:latin typeface="+mn-lt"/>
                <a:cs typeface="Arial"/>
              </a:rPr>
              <a:t> </a:t>
            </a:r>
            <a:endParaRPr lang="en-US" sz="1200" dirty="0">
              <a:solidFill>
                <a:schemeClr val="bg1"/>
              </a:solidFill>
              <a:latin typeface="Arial"/>
              <a:cs typeface="Arial"/>
            </a:endParaRPr>
          </a:p>
        </p:txBody>
      </p:sp>
      <p:sp>
        <p:nvSpPr>
          <p:cNvPr id="15" name="Title Placeholder 14"/>
          <p:cNvSpPr>
            <a:spLocks noGrp="1"/>
          </p:cNvSpPr>
          <p:nvPr>
            <p:ph type="title"/>
          </p:nvPr>
        </p:nvSpPr>
        <p:spPr>
          <a:xfrm>
            <a:off x="609600" y="331155"/>
            <a:ext cx="10972800" cy="1082439"/>
          </a:xfrm>
          <a:prstGeom prst="rect">
            <a:avLst/>
          </a:prstGeom>
        </p:spPr>
        <p:txBody>
          <a:bodyPr vert="horz" wrap="square" lIns="0" tIns="0" rIns="0" bIns="0" rtlCol="0" anchor="b">
            <a:normAutofit/>
          </a:bodyPr>
          <a:lstStyle/>
          <a:p>
            <a:r>
              <a:rPr lang="en-US" dirty="0"/>
              <a:t>Title</a:t>
            </a:r>
          </a:p>
        </p:txBody>
      </p:sp>
      <p:cxnSp>
        <p:nvCxnSpPr>
          <p:cNvPr id="4" name="Straight Connector 3">
            <a:extLst>
              <a:ext uri="{FF2B5EF4-FFF2-40B4-BE49-F238E27FC236}">
                <a16:creationId xmlns:a16="http://schemas.microsoft.com/office/drawing/2014/main" id="{745E869E-C5D6-DA4D-8C79-657818C673A7}"/>
              </a:ext>
            </a:extLst>
          </p:cNvPr>
          <p:cNvCxnSpPr/>
          <p:nvPr/>
        </p:nvCxnSpPr>
        <p:spPr>
          <a:xfrm>
            <a:off x="884663" y="6335642"/>
            <a:ext cx="0" cy="163551"/>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7">
            <a:extLst>
              <a:ext uri="{FF2B5EF4-FFF2-40B4-BE49-F238E27FC236}">
                <a16:creationId xmlns:a16="http://schemas.microsoft.com/office/drawing/2014/main" id="{4BC5F2B7-DA94-0A42-990C-5A7C0D1D4909}"/>
              </a:ext>
            </a:extLst>
          </p:cNvPr>
          <p:cNvSpPr>
            <a:spLocks noGrp="1"/>
          </p:cNvSpPr>
          <p:nvPr>
            <p:ph type="body" idx="1"/>
          </p:nvPr>
        </p:nvSpPr>
        <p:spPr>
          <a:xfrm>
            <a:off x="609600" y="1658297"/>
            <a:ext cx="10515600" cy="43107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11"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3713" y="6227249"/>
            <a:ext cx="858832" cy="365345"/>
          </a:xfrm>
          <a:prstGeom prst="rect">
            <a:avLst/>
          </a:prstGeom>
        </p:spPr>
      </p:pic>
    </p:spTree>
    <p:extLst>
      <p:ext uri="{BB962C8B-B14F-4D97-AF65-F5344CB8AC3E}">
        <p14:creationId xmlns:p14="http://schemas.microsoft.com/office/powerpoint/2010/main" val="42679652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sldNum="0" hdr="0" dt="0"/>
  <p:txStyles>
    <p:titleStyle>
      <a:lvl1pPr marL="0" marR="0" indent="0" algn="l" defTabSz="609570" rtl="0" eaLnBrk="1" fontAlgn="auto" latinLnBrk="0" hangingPunct="1">
        <a:lnSpc>
          <a:spcPct val="100000"/>
        </a:lnSpc>
        <a:spcBef>
          <a:spcPct val="0"/>
        </a:spcBef>
        <a:spcAft>
          <a:spcPts val="0"/>
        </a:spcAft>
        <a:buClrTx/>
        <a:buSzTx/>
        <a:buFontTx/>
        <a:buNone/>
        <a:tabLst/>
        <a:defRPr sz="3733" b="1" kern="1200">
          <a:solidFill>
            <a:schemeClr val="tx1"/>
          </a:solidFill>
          <a:latin typeface="Arial" panose="020B0604020202020204" pitchFamily="34" charset="0"/>
          <a:ea typeface="+mj-ea"/>
          <a:cs typeface="Arial" panose="020B0604020202020204" pitchFamily="34" charset="0"/>
        </a:defRPr>
      </a:lvl1pPr>
    </p:titleStyle>
    <p:body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400" kern="1200">
          <a:solidFill>
            <a:srgbClr val="4E4540"/>
          </a:solidFill>
          <a:latin typeface="+mn-lt"/>
          <a:ea typeface="+mn-ea"/>
          <a:cs typeface="Arial" panose="020B0604020202020204" pitchFamily="34" charset="0"/>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kern="1200">
          <a:solidFill>
            <a:srgbClr val="4E4540"/>
          </a:solidFill>
          <a:latin typeface="+mn-lt"/>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rgbClr val="4E4540"/>
          </a:solidFill>
          <a:latin typeface="+mn-lt"/>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rgbClr val="4E4540"/>
          </a:solidFill>
          <a:latin typeface="+mn-lt"/>
          <a:ea typeface="+mn-ea"/>
          <a:cs typeface="Arial" panose="020B0604020202020204" pitchFamily="34" charset="0"/>
        </a:defRPr>
      </a:lvl4pPr>
      <a:lvl5pPr marL="1225489" indent="-234939"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288">
          <p15:clr>
            <a:srgbClr val="F26B43"/>
          </p15:clr>
        </p15:guide>
        <p15:guide id="4" pos="5472">
          <p15:clr>
            <a:srgbClr val="F26B43"/>
          </p15:clr>
        </p15:guide>
        <p15:guide id="5" orient="horz" pos="2820">
          <p15:clr>
            <a:srgbClr val="F26B43"/>
          </p15:clr>
        </p15:guide>
        <p15:guide id="6" orient="horz" pos="780">
          <p15:clr>
            <a:srgbClr val="F26B43"/>
          </p15:clr>
        </p15:guide>
        <p15:guide id="7" pos="4176">
          <p15:clr>
            <a:srgbClr val="F26B43"/>
          </p15:clr>
        </p15:guide>
        <p15:guide id="8" pos="15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Title Placeholder 14">
            <a:extLst>
              <a:ext uri="{FF2B5EF4-FFF2-40B4-BE49-F238E27FC236}">
                <a16:creationId xmlns:a16="http://schemas.microsoft.com/office/drawing/2014/main" id="{DD2FDD1B-61D5-C84E-9013-2F74BA6FF31A}"/>
              </a:ext>
            </a:extLst>
          </p:cNvPr>
          <p:cNvSpPr>
            <a:spLocks noGrp="1"/>
          </p:cNvSpPr>
          <p:nvPr>
            <p:ph type="title"/>
          </p:nvPr>
        </p:nvSpPr>
        <p:spPr>
          <a:xfrm>
            <a:off x="609600" y="331155"/>
            <a:ext cx="10972800" cy="1082439"/>
          </a:xfrm>
          <a:prstGeom prst="rect">
            <a:avLst/>
          </a:prstGeom>
        </p:spPr>
        <p:txBody>
          <a:bodyPr vert="horz" wrap="square" lIns="0" tIns="0" rIns="0" bIns="0" rtlCol="0" anchor="b">
            <a:normAutofit/>
          </a:bodyPr>
          <a:lstStyle/>
          <a:p>
            <a:r>
              <a:rPr lang="en-US" dirty="0"/>
              <a:t>Title</a:t>
            </a:r>
          </a:p>
        </p:txBody>
      </p:sp>
      <p:sp>
        <p:nvSpPr>
          <p:cNvPr id="29" name="Text Placeholder 17">
            <a:extLst>
              <a:ext uri="{FF2B5EF4-FFF2-40B4-BE49-F238E27FC236}">
                <a16:creationId xmlns:a16="http://schemas.microsoft.com/office/drawing/2014/main" id="{BB96B3E7-BF76-D447-A48D-07898C3D7FEF}"/>
              </a:ext>
            </a:extLst>
          </p:cNvPr>
          <p:cNvSpPr>
            <a:spLocks noGrp="1"/>
          </p:cNvSpPr>
          <p:nvPr>
            <p:ph type="body" idx="1"/>
          </p:nvPr>
        </p:nvSpPr>
        <p:spPr>
          <a:xfrm>
            <a:off x="609600" y="1658297"/>
            <a:ext cx="10515600" cy="434974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1">
            <a:extLst>
              <a:ext uri="{FF2B5EF4-FFF2-40B4-BE49-F238E27FC236}">
                <a16:creationId xmlns:a16="http://schemas.microsoft.com/office/drawing/2014/main" id="{F80965F1-6FE7-F54C-8055-5286955BDB02}"/>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
        <p:nvSpPr>
          <p:cNvPr id="9"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cxnSp>
        <p:nvCxnSpPr>
          <p:cNvPr id="11" name="Straight Connector 10">
            <a:extLst>
              <a:ext uri="{FF2B5EF4-FFF2-40B4-BE49-F238E27FC236}">
                <a16:creationId xmlns:a16="http://schemas.microsoft.com/office/drawing/2014/main" id="{50F5AE40-A680-FD4D-9AE8-82DB5C69E1E6}"/>
              </a:ext>
            </a:extLst>
          </p:cNvPr>
          <p:cNvCxnSpPr/>
          <p:nvPr/>
        </p:nvCxnSpPr>
        <p:spPr>
          <a:xfrm>
            <a:off x="884663" y="6335642"/>
            <a:ext cx="0" cy="163551"/>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09601" y="6295496"/>
            <a:ext cx="329184" cy="243840"/>
          </a:xfrm>
          <a:prstGeom prst="rect">
            <a:avLst/>
          </a:prstGeom>
          <a:noFill/>
        </p:spPr>
        <p:txBody>
          <a:bodyPr wrap="none" lIns="0" rIns="0" rtlCol="0" anchor="ctr">
            <a:noAutofit/>
          </a:bodyPr>
          <a:lstStyle/>
          <a:p>
            <a:pPr algn="l"/>
            <a:fld id="{6A80920A-E64B-3542-A76A-8E6A3F6E04A6}" type="slidenum">
              <a:rPr lang="en-US" sz="1200" smtClean="0">
                <a:solidFill>
                  <a:schemeClr val="accent3"/>
                </a:solidFill>
                <a:latin typeface="Arial"/>
                <a:cs typeface="Arial"/>
              </a:rPr>
              <a:pPr algn="l"/>
              <a:t>‹#›</a:t>
            </a:fld>
            <a:r>
              <a:rPr lang="en-US" sz="1200" dirty="0">
                <a:solidFill>
                  <a:schemeClr val="accent2"/>
                </a:solidFill>
                <a:latin typeface="Arial"/>
                <a:cs typeface="Arial"/>
              </a:rPr>
              <a:t>  </a:t>
            </a:r>
            <a:r>
              <a:rPr lang="en-US" sz="1200" dirty="0">
                <a:solidFill>
                  <a:schemeClr val="bg2">
                    <a:lumMod val="75000"/>
                  </a:schemeClr>
                </a:solidFill>
                <a:latin typeface="+mn-lt"/>
                <a:cs typeface="Arial"/>
              </a:rPr>
              <a:t> </a:t>
            </a:r>
            <a:endParaRPr lang="en-US" sz="1200" dirty="0">
              <a:solidFill>
                <a:schemeClr val="bg1"/>
              </a:solidFill>
              <a:latin typeface="Arial"/>
              <a:cs typeface="Arial"/>
            </a:endParaRPr>
          </a:p>
        </p:txBody>
      </p:sp>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803713" y="6227249"/>
            <a:ext cx="858832" cy="365345"/>
          </a:xfrm>
          <a:prstGeom prst="rect">
            <a:avLst/>
          </a:prstGeom>
        </p:spPr>
      </p:pic>
    </p:spTree>
    <p:extLst>
      <p:ext uri="{BB962C8B-B14F-4D97-AF65-F5344CB8AC3E}">
        <p14:creationId xmlns:p14="http://schemas.microsoft.com/office/powerpoint/2010/main" val="315643569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hf sldNum="0" hdr="0" dt="0"/>
  <p:txStyles>
    <p:titleStyle>
      <a:lvl1pPr marL="0" marR="0" indent="0" algn="l" defTabSz="609570" rtl="0" eaLnBrk="1" fontAlgn="auto" latinLnBrk="0" hangingPunct="1">
        <a:lnSpc>
          <a:spcPct val="100000"/>
        </a:lnSpc>
        <a:spcBef>
          <a:spcPct val="0"/>
        </a:spcBef>
        <a:spcAft>
          <a:spcPts val="0"/>
        </a:spcAft>
        <a:buClrTx/>
        <a:buSzTx/>
        <a:buFontTx/>
        <a:buNone/>
        <a:tabLst/>
        <a:defRPr sz="3733" b="1" kern="1200">
          <a:solidFill>
            <a:schemeClr val="tx1"/>
          </a:solidFill>
          <a:latin typeface="Arial" panose="020B0604020202020204" pitchFamily="34" charset="0"/>
          <a:ea typeface="+mj-ea"/>
          <a:cs typeface="Arial" panose="020B0604020202020204" pitchFamily="34" charset="0"/>
        </a:defRPr>
      </a:lvl1pPr>
    </p:titleStyle>
    <p:body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400" b="0" kern="1200">
          <a:solidFill>
            <a:schemeClr val="accent3"/>
          </a:solidFill>
          <a:latin typeface="+mn-lt"/>
          <a:ea typeface="+mn-ea"/>
          <a:cs typeface="Arial"/>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kern="1200">
          <a:solidFill>
            <a:schemeClr val="accent3"/>
          </a:solidFill>
          <a:latin typeface="Arial" panose="020B0604020202020204" pitchFamily="34" charset="0"/>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chemeClr val="accent3"/>
          </a:solidFill>
          <a:latin typeface="Arial" panose="020B0604020202020204" pitchFamily="34" charset="0"/>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chemeClr val="accent3"/>
          </a:solidFill>
          <a:latin typeface="Arial" panose="020B0604020202020204" pitchFamily="34" charset="0"/>
          <a:ea typeface="+mn-ea"/>
          <a:cs typeface="Arial" panose="020B0604020202020204" pitchFamily="34" charset="0"/>
        </a:defRPr>
      </a:lvl4pPr>
      <a:lvl5pPr marL="1227605" indent="-226473"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288">
          <p15:clr>
            <a:srgbClr val="F26B43"/>
          </p15:clr>
        </p15:guide>
        <p15:guide id="4" pos="5472">
          <p15:clr>
            <a:srgbClr val="F26B43"/>
          </p15:clr>
        </p15:guide>
        <p15:guide id="5" orient="horz" pos="2820">
          <p15:clr>
            <a:srgbClr val="F26B43"/>
          </p15:clr>
        </p15:guide>
        <p15:guide id="6" orient="horz" pos="780">
          <p15:clr>
            <a:srgbClr val="F26B43"/>
          </p15:clr>
        </p15:guide>
        <p15:guide id="7" pos="4176">
          <p15:clr>
            <a:srgbClr val="F26B43"/>
          </p15:clr>
        </p15:guide>
        <p15:guide id="8" pos="158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Title Placeholder 14">
            <a:extLst>
              <a:ext uri="{FF2B5EF4-FFF2-40B4-BE49-F238E27FC236}">
                <a16:creationId xmlns:a16="http://schemas.microsoft.com/office/drawing/2014/main" id="{DD2FDD1B-61D5-C84E-9013-2F74BA6FF31A}"/>
              </a:ext>
            </a:extLst>
          </p:cNvPr>
          <p:cNvSpPr>
            <a:spLocks noGrp="1"/>
          </p:cNvSpPr>
          <p:nvPr>
            <p:ph type="title"/>
          </p:nvPr>
        </p:nvSpPr>
        <p:spPr>
          <a:xfrm>
            <a:off x="609600" y="331155"/>
            <a:ext cx="10972800" cy="1082439"/>
          </a:xfrm>
          <a:prstGeom prst="rect">
            <a:avLst/>
          </a:prstGeom>
        </p:spPr>
        <p:txBody>
          <a:bodyPr vert="horz" wrap="square" lIns="0" tIns="0" rIns="0" bIns="0" rtlCol="0" anchor="b">
            <a:normAutofit/>
          </a:bodyPr>
          <a:lstStyle/>
          <a:p>
            <a:r>
              <a:rPr lang="en-US" dirty="0"/>
              <a:t>Title</a:t>
            </a:r>
          </a:p>
        </p:txBody>
      </p:sp>
      <p:sp>
        <p:nvSpPr>
          <p:cNvPr id="29" name="Text Placeholder 17">
            <a:extLst>
              <a:ext uri="{FF2B5EF4-FFF2-40B4-BE49-F238E27FC236}">
                <a16:creationId xmlns:a16="http://schemas.microsoft.com/office/drawing/2014/main" id="{BB96B3E7-BF76-D447-A48D-07898C3D7FEF}"/>
              </a:ext>
            </a:extLst>
          </p:cNvPr>
          <p:cNvSpPr>
            <a:spLocks noGrp="1"/>
          </p:cNvSpPr>
          <p:nvPr>
            <p:ph type="body" idx="1"/>
          </p:nvPr>
        </p:nvSpPr>
        <p:spPr>
          <a:xfrm>
            <a:off x="609600" y="1658297"/>
            <a:ext cx="10515600" cy="434974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1">
            <a:extLst>
              <a:ext uri="{FF2B5EF4-FFF2-40B4-BE49-F238E27FC236}">
                <a16:creationId xmlns:a16="http://schemas.microsoft.com/office/drawing/2014/main" id="{F80965F1-6FE7-F54C-8055-5286955BDB02}"/>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
        <p:nvSpPr>
          <p:cNvPr id="9"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cxnSp>
        <p:nvCxnSpPr>
          <p:cNvPr id="11" name="Straight Connector 10">
            <a:extLst>
              <a:ext uri="{FF2B5EF4-FFF2-40B4-BE49-F238E27FC236}">
                <a16:creationId xmlns:a16="http://schemas.microsoft.com/office/drawing/2014/main" id="{50F5AE40-A680-FD4D-9AE8-82DB5C69E1E6}"/>
              </a:ext>
            </a:extLst>
          </p:cNvPr>
          <p:cNvCxnSpPr/>
          <p:nvPr/>
        </p:nvCxnSpPr>
        <p:spPr>
          <a:xfrm>
            <a:off x="884663" y="6335642"/>
            <a:ext cx="0" cy="163551"/>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09601" y="6295496"/>
            <a:ext cx="329184" cy="243840"/>
          </a:xfrm>
          <a:prstGeom prst="rect">
            <a:avLst/>
          </a:prstGeom>
          <a:noFill/>
        </p:spPr>
        <p:txBody>
          <a:bodyPr wrap="none" lIns="0" rIns="0" rtlCol="0" anchor="ctr">
            <a:noAutofit/>
          </a:bodyPr>
          <a:lstStyle/>
          <a:p>
            <a:pPr algn="l"/>
            <a:fld id="{6A80920A-E64B-3542-A76A-8E6A3F6E04A6}" type="slidenum">
              <a:rPr lang="en-US" sz="1200" smtClean="0">
                <a:solidFill>
                  <a:schemeClr val="accent3"/>
                </a:solidFill>
                <a:latin typeface="Arial"/>
                <a:cs typeface="Arial"/>
              </a:rPr>
              <a:pPr algn="l"/>
              <a:t>‹#›</a:t>
            </a:fld>
            <a:r>
              <a:rPr lang="en-US" sz="1200" dirty="0">
                <a:solidFill>
                  <a:schemeClr val="accent2"/>
                </a:solidFill>
                <a:latin typeface="Arial"/>
                <a:cs typeface="Arial"/>
              </a:rPr>
              <a:t>  </a:t>
            </a:r>
            <a:r>
              <a:rPr lang="en-US" sz="1200" dirty="0">
                <a:solidFill>
                  <a:schemeClr val="bg2">
                    <a:lumMod val="75000"/>
                  </a:schemeClr>
                </a:solidFill>
                <a:latin typeface="+mn-lt"/>
                <a:cs typeface="Arial"/>
              </a:rPr>
              <a:t> </a:t>
            </a:r>
            <a:endParaRPr lang="en-US" sz="1200" dirty="0">
              <a:solidFill>
                <a:schemeClr val="bg1"/>
              </a:solidFill>
              <a:latin typeface="Arial"/>
              <a:cs typeface="Arial"/>
            </a:endParaRPr>
          </a:p>
        </p:txBody>
      </p:sp>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803713" y="6227249"/>
            <a:ext cx="858832" cy="365345"/>
          </a:xfrm>
          <a:prstGeom prst="rect">
            <a:avLst/>
          </a:prstGeom>
        </p:spPr>
      </p:pic>
    </p:spTree>
    <p:extLst>
      <p:ext uri="{BB962C8B-B14F-4D97-AF65-F5344CB8AC3E}">
        <p14:creationId xmlns:p14="http://schemas.microsoft.com/office/powerpoint/2010/main" val="264884247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Lst>
  <p:hf sldNum="0" hdr="0" dt="0"/>
  <p:txStyles>
    <p:titleStyle>
      <a:lvl1pPr marL="0" marR="0" indent="0" algn="l" defTabSz="609570" rtl="0" eaLnBrk="1" fontAlgn="auto" latinLnBrk="0" hangingPunct="1">
        <a:lnSpc>
          <a:spcPct val="100000"/>
        </a:lnSpc>
        <a:spcBef>
          <a:spcPct val="0"/>
        </a:spcBef>
        <a:spcAft>
          <a:spcPts val="0"/>
        </a:spcAft>
        <a:buClrTx/>
        <a:buSzTx/>
        <a:buFontTx/>
        <a:buNone/>
        <a:tabLst/>
        <a:defRPr sz="3733" b="1" kern="1200">
          <a:solidFill>
            <a:schemeClr val="tx1"/>
          </a:solidFill>
          <a:latin typeface="Arial" panose="020B0604020202020204" pitchFamily="34" charset="0"/>
          <a:ea typeface="+mj-ea"/>
          <a:cs typeface="Arial" panose="020B0604020202020204" pitchFamily="34" charset="0"/>
        </a:defRPr>
      </a:lvl1pPr>
    </p:titleStyle>
    <p:body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400" b="0" kern="1200">
          <a:solidFill>
            <a:schemeClr val="accent3"/>
          </a:solidFill>
          <a:latin typeface="+mn-lt"/>
          <a:ea typeface="+mn-ea"/>
          <a:cs typeface="Arial"/>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kern="1200">
          <a:solidFill>
            <a:schemeClr val="accent3"/>
          </a:solidFill>
          <a:latin typeface="Arial" panose="020B0604020202020204" pitchFamily="34" charset="0"/>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chemeClr val="accent3"/>
          </a:solidFill>
          <a:latin typeface="Arial" panose="020B0604020202020204" pitchFamily="34" charset="0"/>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chemeClr val="accent3"/>
          </a:solidFill>
          <a:latin typeface="Arial" panose="020B0604020202020204" pitchFamily="34" charset="0"/>
          <a:ea typeface="+mn-ea"/>
          <a:cs typeface="Arial" panose="020B0604020202020204" pitchFamily="34" charset="0"/>
        </a:defRPr>
      </a:lvl4pPr>
      <a:lvl5pPr marL="1227605" indent="-226473"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288">
          <p15:clr>
            <a:srgbClr val="F26B43"/>
          </p15:clr>
        </p15:guide>
        <p15:guide id="4" pos="5472">
          <p15:clr>
            <a:srgbClr val="F26B43"/>
          </p15:clr>
        </p15:guide>
        <p15:guide id="5" orient="horz" pos="2820">
          <p15:clr>
            <a:srgbClr val="F26B43"/>
          </p15:clr>
        </p15:guide>
        <p15:guide id="6" orient="horz" pos="780">
          <p15:clr>
            <a:srgbClr val="F26B43"/>
          </p15:clr>
        </p15:guide>
        <p15:guide id="7" pos="4176">
          <p15:clr>
            <a:srgbClr val="F26B43"/>
          </p15:clr>
        </p15:guide>
        <p15:guide id="8" pos="158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Box 13"/>
          <p:cNvSpPr txBox="1"/>
          <p:nvPr/>
        </p:nvSpPr>
        <p:spPr>
          <a:xfrm>
            <a:off x="609601" y="6295496"/>
            <a:ext cx="329184" cy="243840"/>
          </a:xfrm>
          <a:prstGeom prst="rect">
            <a:avLst/>
          </a:prstGeom>
          <a:noFill/>
        </p:spPr>
        <p:txBody>
          <a:bodyPr wrap="none" lIns="0" rIns="0" rtlCol="0" anchor="ctr">
            <a:noAutofit/>
          </a:bodyPr>
          <a:lstStyle/>
          <a:p>
            <a:pPr algn="l"/>
            <a:fld id="{6A80920A-E64B-3542-A76A-8E6A3F6E04A6}" type="slidenum">
              <a:rPr lang="en-US" sz="1200" smtClean="0">
                <a:solidFill>
                  <a:schemeClr val="accent3"/>
                </a:solidFill>
                <a:latin typeface="Arial"/>
                <a:cs typeface="Arial"/>
              </a:rPr>
              <a:pPr algn="l"/>
              <a:t>‹#›</a:t>
            </a:fld>
            <a:r>
              <a:rPr lang="en-US" sz="1200" dirty="0">
                <a:solidFill>
                  <a:schemeClr val="accent2"/>
                </a:solidFill>
                <a:latin typeface="Arial"/>
                <a:cs typeface="Arial"/>
              </a:rPr>
              <a:t>  </a:t>
            </a:r>
            <a:r>
              <a:rPr lang="en-US" sz="1200" dirty="0">
                <a:solidFill>
                  <a:schemeClr val="bg2">
                    <a:lumMod val="75000"/>
                  </a:schemeClr>
                </a:solidFill>
                <a:latin typeface="+mn-lt"/>
                <a:cs typeface="Arial"/>
              </a:rPr>
              <a:t> </a:t>
            </a:r>
            <a:endParaRPr lang="en-US" sz="1200" dirty="0">
              <a:solidFill>
                <a:schemeClr val="bg1"/>
              </a:solidFill>
              <a:latin typeface="Arial"/>
              <a:cs typeface="Arial"/>
            </a:endParaRPr>
          </a:p>
        </p:txBody>
      </p:sp>
      <p:sp>
        <p:nvSpPr>
          <p:cNvPr id="15" name="Title Placeholder 14"/>
          <p:cNvSpPr>
            <a:spLocks noGrp="1"/>
          </p:cNvSpPr>
          <p:nvPr>
            <p:ph type="title"/>
          </p:nvPr>
        </p:nvSpPr>
        <p:spPr>
          <a:xfrm>
            <a:off x="609600" y="331155"/>
            <a:ext cx="10972800" cy="1082439"/>
          </a:xfrm>
          <a:prstGeom prst="rect">
            <a:avLst/>
          </a:prstGeom>
        </p:spPr>
        <p:txBody>
          <a:bodyPr vert="horz" wrap="square" lIns="0" tIns="0" rIns="0" bIns="0" rtlCol="0" anchor="b">
            <a:normAutofit/>
          </a:bodyPr>
          <a:lstStyle/>
          <a:p>
            <a:r>
              <a:rPr lang="en-US" dirty="0"/>
              <a:t>Title</a:t>
            </a:r>
          </a:p>
        </p:txBody>
      </p:sp>
      <p:cxnSp>
        <p:nvCxnSpPr>
          <p:cNvPr id="4" name="Straight Connector 3">
            <a:extLst>
              <a:ext uri="{FF2B5EF4-FFF2-40B4-BE49-F238E27FC236}">
                <a16:creationId xmlns:a16="http://schemas.microsoft.com/office/drawing/2014/main" id="{745E869E-C5D6-DA4D-8C79-657818C673A7}"/>
              </a:ext>
            </a:extLst>
          </p:cNvPr>
          <p:cNvCxnSpPr/>
          <p:nvPr/>
        </p:nvCxnSpPr>
        <p:spPr>
          <a:xfrm>
            <a:off x="884663" y="6335642"/>
            <a:ext cx="0" cy="163551"/>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7">
            <a:extLst>
              <a:ext uri="{FF2B5EF4-FFF2-40B4-BE49-F238E27FC236}">
                <a16:creationId xmlns:a16="http://schemas.microsoft.com/office/drawing/2014/main" id="{4BC5F2B7-DA94-0A42-990C-5A7C0D1D4909}"/>
              </a:ext>
            </a:extLst>
          </p:cNvPr>
          <p:cNvSpPr>
            <a:spLocks noGrp="1"/>
          </p:cNvSpPr>
          <p:nvPr>
            <p:ph type="body" idx="1"/>
          </p:nvPr>
        </p:nvSpPr>
        <p:spPr>
          <a:xfrm>
            <a:off x="609600" y="1658297"/>
            <a:ext cx="10515600" cy="43107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8069180" y="6649605"/>
            <a:ext cx="4178967" cy="14509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800" dirty="0">
                <a:solidFill>
                  <a:schemeClr val="accent4">
                    <a:lumMod val="75000"/>
                  </a:schemeClr>
                </a:solidFill>
                <a:latin typeface="+mn-lt"/>
                <a:cs typeface="Arial"/>
              </a:rPr>
              <a:t>CONFIDENTIAL – Contains proprietary information.</a:t>
            </a:r>
            <a:r>
              <a:rPr lang="en-US" sz="800" baseline="0" dirty="0">
                <a:solidFill>
                  <a:schemeClr val="accent4">
                    <a:lumMod val="75000"/>
                  </a:schemeClr>
                </a:solidFill>
                <a:latin typeface="+mn-lt"/>
                <a:cs typeface="Arial"/>
              </a:rPr>
              <a:t> </a:t>
            </a:r>
            <a:r>
              <a:rPr lang="en-US" sz="800" dirty="0">
                <a:solidFill>
                  <a:schemeClr val="accent4">
                    <a:lumMod val="75000"/>
                  </a:schemeClr>
                </a:solidFill>
                <a:latin typeface="+mn-lt"/>
                <a:cs typeface="Arial"/>
              </a:rPr>
              <a:t>Not intended for external distribution.</a:t>
            </a:r>
          </a:p>
        </p:txBody>
      </p:sp>
      <p:sp>
        <p:nvSpPr>
          <p:cNvPr id="11"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pic>
        <p:nvPicPr>
          <p:cNvPr id="18" name="Picture 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803713" y="6227249"/>
            <a:ext cx="858832" cy="365345"/>
          </a:xfrm>
          <a:prstGeom prst="rect">
            <a:avLst/>
          </a:prstGeom>
        </p:spPr>
      </p:pic>
    </p:spTree>
    <p:extLst>
      <p:ext uri="{BB962C8B-B14F-4D97-AF65-F5344CB8AC3E}">
        <p14:creationId xmlns:p14="http://schemas.microsoft.com/office/powerpoint/2010/main" val="412849227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6" r:id="rId6"/>
    <p:sldLayoutId id="2147483817"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Lst>
  <p:hf sldNum="0" hdr="0" dt="0"/>
  <p:txStyles>
    <p:titleStyle>
      <a:lvl1pPr marL="0" marR="0" indent="0" algn="l" defTabSz="609570" rtl="0" eaLnBrk="1" fontAlgn="auto" latinLnBrk="0" hangingPunct="1">
        <a:lnSpc>
          <a:spcPct val="100000"/>
        </a:lnSpc>
        <a:spcBef>
          <a:spcPct val="0"/>
        </a:spcBef>
        <a:spcAft>
          <a:spcPts val="0"/>
        </a:spcAft>
        <a:buClrTx/>
        <a:buSzTx/>
        <a:buFontTx/>
        <a:buNone/>
        <a:tabLst/>
        <a:defRPr sz="3733" b="1" kern="1200">
          <a:solidFill>
            <a:schemeClr val="tx1"/>
          </a:solidFill>
          <a:latin typeface="Arial" panose="020B0604020202020204" pitchFamily="34" charset="0"/>
          <a:ea typeface="+mj-ea"/>
          <a:cs typeface="Arial" panose="020B0604020202020204" pitchFamily="34" charset="0"/>
        </a:defRPr>
      </a:lvl1pPr>
    </p:titleStyle>
    <p:body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400" kern="1200">
          <a:solidFill>
            <a:srgbClr val="4E4540"/>
          </a:solidFill>
          <a:latin typeface="+mn-lt"/>
          <a:ea typeface="+mn-ea"/>
          <a:cs typeface="Arial" panose="020B0604020202020204" pitchFamily="34" charset="0"/>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kern="1200">
          <a:solidFill>
            <a:srgbClr val="4E4540"/>
          </a:solidFill>
          <a:latin typeface="+mn-lt"/>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rgbClr val="4E4540"/>
          </a:solidFill>
          <a:latin typeface="+mn-lt"/>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rgbClr val="4E4540"/>
          </a:solidFill>
          <a:latin typeface="+mn-lt"/>
          <a:ea typeface="+mn-ea"/>
          <a:cs typeface="Arial" panose="020B0604020202020204" pitchFamily="34" charset="0"/>
        </a:defRPr>
      </a:lvl4pPr>
      <a:lvl5pPr marL="1225489" indent="-234939"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288">
          <p15:clr>
            <a:srgbClr val="F26B43"/>
          </p15:clr>
        </p15:guide>
        <p15:guide id="4" pos="5472">
          <p15:clr>
            <a:srgbClr val="F26B43"/>
          </p15:clr>
        </p15:guide>
        <p15:guide id="5" orient="horz" pos="2820">
          <p15:clr>
            <a:srgbClr val="F26B43"/>
          </p15:clr>
        </p15:guide>
        <p15:guide id="6" orient="horz" pos="780">
          <p15:clr>
            <a:srgbClr val="F26B43"/>
          </p15:clr>
        </p15:guide>
        <p15:guide id="7" pos="4176">
          <p15:clr>
            <a:srgbClr val="F26B43"/>
          </p15:clr>
        </p15:guide>
        <p15:guide id="8" pos="158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svg"/><Relationship Id="rId2" Type="http://schemas.openxmlformats.org/officeDocument/2006/relationships/image" Target="../media/image15.png"/><Relationship Id="rId1" Type="http://schemas.openxmlformats.org/officeDocument/2006/relationships/slideLayout" Target="../slideLayouts/slideLayout33.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327857" y="1191776"/>
            <a:ext cx="10486985" cy="4745117"/>
          </a:xfrm>
        </p:spPr>
        <p:txBody>
          <a:bodyPr anchor="t">
            <a:normAutofit fontScale="62500" lnSpcReduction="20000"/>
          </a:bodyPr>
          <a:lstStyle/>
          <a:p>
            <a:pPr lvl="0" algn="l" defTabSz="914400">
              <a:lnSpc>
                <a:spcPct val="100000"/>
              </a:lnSpc>
              <a:spcAft>
                <a:spcPts val="0"/>
              </a:spcAft>
              <a:buClrTx/>
              <a:defRPr/>
            </a:pPr>
            <a:endParaRPr lang="en-US" sz="1800" cap="none" dirty="0">
              <a:latin typeface="Calibri" panose="020F0502020204030204" pitchFamily="34" charset="0"/>
              <a:cs typeface="Calibri" panose="020F0502020204030204" pitchFamily="34" charset="0"/>
            </a:endParaRPr>
          </a:p>
          <a:p>
            <a:pPr lvl="0" algn="l" defTabSz="914400">
              <a:lnSpc>
                <a:spcPct val="100000"/>
              </a:lnSpc>
              <a:spcAft>
                <a:spcPts val="0"/>
              </a:spcAft>
              <a:buClrTx/>
              <a:defRPr/>
            </a:pPr>
            <a:r>
              <a:rPr lang="en-US" sz="2100" cap="none" dirty="0">
                <a:latin typeface="Calibri" panose="020F0502020204030204" pitchFamily="34" charset="0"/>
                <a:cs typeface="Calibri" panose="020F0502020204030204" pitchFamily="34" charset="0"/>
              </a:rPr>
              <a:t>Best news of 2023, the *SBAR is </a:t>
            </a:r>
          </a:p>
          <a:p>
            <a:pPr lvl="0" algn="l" defTabSz="914400">
              <a:lnSpc>
                <a:spcPct val="100000"/>
              </a:lnSpc>
              <a:spcAft>
                <a:spcPts val="0"/>
              </a:spcAft>
              <a:buClrTx/>
              <a:defRPr/>
            </a:pPr>
            <a:r>
              <a:rPr lang="en-US" sz="2100" cap="none" dirty="0">
                <a:latin typeface="Calibri" panose="020F0502020204030204" pitchFamily="34" charset="0"/>
                <a:cs typeface="Calibri" panose="020F0502020204030204" pitchFamily="34" charset="0"/>
              </a:rPr>
              <a:t>now a 1 page document</a:t>
            </a:r>
          </a:p>
          <a:p>
            <a:pPr lvl="0" algn="l" defTabSz="914400">
              <a:lnSpc>
                <a:spcPct val="100000"/>
              </a:lnSpc>
              <a:spcAft>
                <a:spcPts val="0"/>
              </a:spcAft>
              <a:buClrTx/>
              <a:defRPr/>
            </a:pPr>
            <a:endParaRPr lang="en-US" sz="2100" cap="none" dirty="0">
              <a:latin typeface="Calibri" panose="020F0502020204030204" pitchFamily="34" charset="0"/>
              <a:cs typeface="Calibri" panose="020F0502020204030204" pitchFamily="34" charset="0"/>
            </a:endParaRPr>
          </a:p>
          <a:p>
            <a:pPr lvl="0" algn="l" defTabSz="914400">
              <a:lnSpc>
                <a:spcPct val="100000"/>
              </a:lnSpc>
              <a:spcAft>
                <a:spcPts val="0"/>
              </a:spcAft>
              <a:buClrTx/>
              <a:defRPr/>
            </a:pPr>
            <a:r>
              <a:rPr lang="en-US" sz="2100" i="1" dirty="0">
                <a:latin typeface="Calibri" panose="020F0502020204030204" pitchFamily="34" charset="0"/>
                <a:cs typeface="Calibri" panose="020F0502020204030204" pitchFamily="34" charset="0"/>
              </a:rPr>
              <a:t>   *</a:t>
            </a:r>
            <a:r>
              <a:rPr lang="en-US" sz="2100" b="0" cap="none" dirty="0">
                <a:solidFill>
                  <a:schemeClr val="tx1"/>
                </a:solidFill>
                <a:latin typeface="Calibri" panose="020F0502020204030204" pitchFamily="34" charset="0"/>
                <a:cs typeface="Calibri" panose="020F0502020204030204" pitchFamily="34" charset="0"/>
              </a:rPr>
              <a:t>SBAR </a:t>
            </a:r>
          </a:p>
          <a:p>
            <a:pPr lvl="0" algn="l" defTabSz="914400">
              <a:lnSpc>
                <a:spcPct val="100000"/>
              </a:lnSpc>
              <a:spcAft>
                <a:spcPts val="0"/>
              </a:spcAft>
              <a:buClrTx/>
              <a:defRPr/>
            </a:pPr>
            <a:r>
              <a:rPr lang="en-US" sz="2100" b="0" cap="none" dirty="0">
                <a:solidFill>
                  <a:schemeClr val="tx1"/>
                </a:solidFill>
                <a:latin typeface="Calibri" panose="020F0502020204030204" pitchFamily="34" charset="0"/>
                <a:cs typeface="Calibri" panose="020F0502020204030204" pitchFamily="34" charset="0"/>
              </a:rPr>
              <a:t>(Non Critical Care areas)</a:t>
            </a:r>
            <a:r>
              <a:rPr lang="en-US" sz="2100" b="0" dirty="0">
                <a:solidFill>
                  <a:schemeClr val="tx1"/>
                </a:solidFill>
                <a:latin typeface="Calibri" panose="020F0502020204030204" pitchFamily="34" charset="0"/>
                <a:cs typeface="Calibri" panose="020F0502020204030204" pitchFamily="34" charset="0"/>
              </a:rPr>
              <a:t>                                                                                                                   </a:t>
            </a:r>
          </a:p>
          <a:p>
            <a:pPr lvl="0" algn="l" defTabSz="914400">
              <a:lnSpc>
                <a:spcPct val="100000"/>
              </a:lnSpc>
              <a:spcAft>
                <a:spcPts val="0"/>
              </a:spcAft>
              <a:buClrTx/>
              <a:defRPr/>
            </a:pPr>
            <a:endParaRPr lang="en-US" sz="2100" b="0"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endParaRPr lang="en-US" sz="2100" b="0"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r>
              <a:rPr lang="en-US" sz="2100" b="0" cap="none" dirty="0">
                <a:solidFill>
                  <a:schemeClr val="tx1"/>
                </a:solidFill>
                <a:latin typeface="Calibri" panose="020F0502020204030204" pitchFamily="34" charset="0"/>
                <a:cs typeface="Calibri" panose="020F0502020204030204" pitchFamily="34" charset="0"/>
              </a:rPr>
              <a:t>Header streamlined</a:t>
            </a:r>
          </a:p>
          <a:p>
            <a:pPr lvl="0" algn="l" defTabSz="914400">
              <a:lnSpc>
                <a:spcPct val="100000"/>
              </a:lnSpc>
              <a:spcAft>
                <a:spcPts val="0"/>
              </a:spcAft>
              <a:buClrTx/>
              <a:defRPr/>
            </a:pPr>
            <a:endParaRPr lang="en-US" sz="2100" b="0" cap="none"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r>
              <a:rPr lang="en-US" sz="2100" b="0" cap="none" dirty="0">
                <a:solidFill>
                  <a:schemeClr val="tx1"/>
                </a:solidFill>
                <a:latin typeface="Calibri" panose="020F0502020204030204" pitchFamily="34" charset="0"/>
                <a:cs typeface="Calibri" panose="020F0502020204030204" pitchFamily="34" charset="0"/>
              </a:rPr>
              <a:t>Telemetry orders print at the bottom</a:t>
            </a:r>
          </a:p>
          <a:p>
            <a:pPr lvl="0" algn="l" defTabSz="914400">
              <a:lnSpc>
                <a:spcPct val="100000"/>
              </a:lnSpc>
              <a:spcAft>
                <a:spcPts val="0"/>
              </a:spcAft>
              <a:buClrTx/>
              <a:defRPr/>
            </a:pPr>
            <a:endParaRPr lang="en-US" sz="2100" b="0" cap="none"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r>
              <a:rPr lang="en-US" sz="2100" b="0" cap="none" dirty="0">
                <a:solidFill>
                  <a:schemeClr val="tx1"/>
                </a:solidFill>
                <a:latin typeface="Calibri" panose="020F0502020204030204" pitchFamily="34" charset="0"/>
                <a:cs typeface="Calibri" panose="020F0502020204030204" pitchFamily="34" charset="0"/>
              </a:rPr>
              <a:t>Consults, lab results, and orders</a:t>
            </a:r>
          </a:p>
          <a:p>
            <a:pPr lvl="0" algn="l" defTabSz="914400">
              <a:lnSpc>
                <a:spcPct val="100000"/>
              </a:lnSpc>
              <a:spcAft>
                <a:spcPts val="0"/>
              </a:spcAft>
              <a:buClrTx/>
              <a:defRPr/>
            </a:pPr>
            <a:r>
              <a:rPr lang="en-US" sz="2100" b="0" cap="none" dirty="0">
                <a:solidFill>
                  <a:schemeClr val="tx1"/>
                </a:solidFill>
                <a:latin typeface="Calibri" panose="020F0502020204030204" pitchFamily="34" charset="0"/>
                <a:cs typeface="Calibri" panose="020F0502020204030204" pitchFamily="34" charset="0"/>
              </a:rPr>
              <a:t> no longer print. </a:t>
            </a:r>
          </a:p>
          <a:p>
            <a:pPr lvl="0" algn="l" defTabSz="914400">
              <a:lnSpc>
                <a:spcPct val="100000"/>
              </a:lnSpc>
              <a:spcAft>
                <a:spcPts val="0"/>
              </a:spcAft>
              <a:buClrTx/>
              <a:defRPr/>
            </a:pPr>
            <a:endParaRPr lang="en-US" sz="2100" b="0" cap="none"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r>
              <a:rPr lang="en-US" sz="2100" b="0" cap="none" dirty="0">
                <a:solidFill>
                  <a:schemeClr val="tx1"/>
                </a:solidFill>
                <a:latin typeface="Calibri" panose="020F0502020204030204" pitchFamily="34" charset="0"/>
                <a:cs typeface="Calibri" panose="020F0502020204030204" pitchFamily="34" charset="0"/>
              </a:rPr>
              <a:t>Access Clinical Review to </a:t>
            </a:r>
          </a:p>
          <a:p>
            <a:pPr lvl="0" algn="l" defTabSz="914400">
              <a:lnSpc>
                <a:spcPct val="100000"/>
              </a:lnSpc>
              <a:spcAft>
                <a:spcPts val="0"/>
              </a:spcAft>
              <a:buClrTx/>
              <a:defRPr/>
            </a:pPr>
            <a:r>
              <a:rPr lang="en-US" sz="2100" b="0" cap="none" dirty="0">
                <a:solidFill>
                  <a:schemeClr val="tx1"/>
                </a:solidFill>
                <a:latin typeface="Calibri" panose="020F0502020204030204" pitchFamily="34" charset="0"/>
                <a:cs typeface="Calibri" panose="020F0502020204030204" pitchFamily="34" charset="0"/>
              </a:rPr>
              <a:t>   review Patient data</a:t>
            </a:r>
          </a:p>
          <a:p>
            <a:pPr lvl="0" algn="l" defTabSz="914400">
              <a:lnSpc>
                <a:spcPct val="100000"/>
              </a:lnSpc>
              <a:spcAft>
                <a:spcPts val="0"/>
              </a:spcAft>
              <a:buClrTx/>
              <a:defRPr/>
            </a:pPr>
            <a:r>
              <a:rPr lang="en-US" sz="2100" b="0" cap="none" dirty="0">
                <a:solidFill>
                  <a:schemeClr val="tx1"/>
                </a:solidFill>
                <a:latin typeface="Calibri" panose="020F0502020204030204" pitchFamily="34" charset="0"/>
                <a:cs typeface="Calibri" panose="020F0502020204030204" pitchFamily="34" charset="0"/>
              </a:rPr>
              <a:t>   </a:t>
            </a:r>
          </a:p>
          <a:p>
            <a:pPr lvl="0" algn="l" defTabSz="914400">
              <a:lnSpc>
                <a:spcPct val="100000"/>
              </a:lnSpc>
              <a:spcAft>
                <a:spcPts val="0"/>
              </a:spcAft>
              <a:buClrTx/>
              <a:defRPr/>
            </a:pPr>
            <a:endParaRPr lang="en-US" sz="1400" b="0" dirty="0">
              <a:solidFill>
                <a:schemeClr val="tx1"/>
              </a:solidFill>
              <a:latin typeface="Calibri" panose="020F0502020204030204" pitchFamily="34" charset="0"/>
              <a:cs typeface="Calibri" panose="020F0502020204030204" pitchFamily="34" charset="0"/>
            </a:endParaRPr>
          </a:p>
          <a:p>
            <a:pPr marL="457200" lvl="1" indent="0">
              <a:lnSpc>
                <a:spcPct val="100000"/>
              </a:lnSpc>
              <a:spcAft>
                <a:spcPts val="0"/>
              </a:spcAft>
              <a:buNone/>
              <a:defRPr/>
            </a:pPr>
            <a:endParaRPr lang="en-US" sz="1600" dirty="0">
              <a:latin typeface="Calibri" panose="020F0502020204030204" pitchFamily="34" charset="0"/>
              <a:cs typeface="Calibri" panose="020F0502020204030204" pitchFamily="34" charset="0"/>
            </a:endParaRPr>
          </a:p>
          <a:p>
            <a:pPr marL="457200" lvl="1" indent="0">
              <a:lnSpc>
                <a:spcPct val="100000"/>
              </a:lnSpc>
              <a:spcAft>
                <a:spcPts val="0"/>
              </a:spcAft>
              <a:buNone/>
              <a:defRPr/>
            </a:pPr>
            <a:endParaRPr lang="en-US" sz="1600" dirty="0">
              <a:latin typeface="Calibri" panose="020F0502020204030204" pitchFamily="34" charset="0"/>
              <a:cs typeface="Calibri" panose="020F0502020204030204" pitchFamily="34" charset="0"/>
            </a:endParaRPr>
          </a:p>
          <a:p>
            <a:pPr marL="457200" lvl="1" indent="0">
              <a:lnSpc>
                <a:spcPct val="100000"/>
              </a:lnSpc>
              <a:spcAft>
                <a:spcPts val="0"/>
              </a:spcAft>
              <a:buNone/>
              <a:defRPr/>
            </a:pPr>
            <a:endParaRPr lang="en-US" sz="1600" dirty="0">
              <a:latin typeface="Calibri" panose="020F0502020204030204" pitchFamily="34" charset="0"/>
              <a:cs typeface="Calibri" panose="020F0502020204030204" pitchFamily="34" charset="0"/>
            </a:endParaRPr>
          </a:p>
          <a:p>
            <a:pPr marL="457200" lvl="1" indent="0">
              <a:lnSpc>
                <a:spcPct val="100000"/>
              </a:lnSpc>
              <a:spcAft>
                <a:spcPts val="0"/>
              </a:spcAft>
              <a:buNone/>
              <a:defRPr/>
            </a:pPr>
            <a:endParaRPr lang="en-US" sz="1600" dirty="0">
              <a:latin typeface="Calibri" panose="020F0502020204030204" pitchFamily="34" charset="0"/>
              <a:cs typeface="Calibri" panose="020F0502020204030204" pitchFamily="34" charset="0"/>
            </a:endParaRPr>
          </a:p>
          <a:p>
            <a:pPr marL="457200" lvl="1" indent="0">
              <a:lnSpc>
                <a:spcPct val="100000"/>
              </a:lnSpc>
              <a:spcAft>
                <a:spcPts val="0"/>
              </a:spcAft>
              <a:buNone/>
              <a:defRPr/>
            </a:pPr>
            <a:endParaRPr lang="en-US" sz="1600" dirty="0">
              <a:latin typeface="Calibri" panose="020F0502020204030204" pitchFamily="34" charset="0"/>
              <a:cs typeface="Calibri" panose="020F0502020204030204" pitchFamily="34" charset="0"/>
            </a:endParaRPr>
          </a:p>
          <a:p>
            <a:pPr marL="457200" lvl="1" indent="0">
              <a:lnSpc>
                <a:spcPct val="100000"/>
              </a:lnSpc>
              <a:spcAft>
                <a:spcPts val="0"/>
              </a:spcAft>
              <a:buNone/>
              <a:defRPr/>
            </a:pPr>
            <a:endParaRPr lang="en-US" sz="1600" dirty="0">
              <a:latin typeface="Calibri" panose="020F0502020204030204" pitchFamily="34" charset="0"/>
              <a:cs typeface="Calibri" panose="020F0502020204030204" pitchFamily="34" charset="0"/>
            </a:endParaRPr>
          </a:p>
          <a:p>
            <a:pPr marL="457200" lvl="1" indent="0">
              <a:lnSpc>
                <a:spcPct val="100000"/>
              </a:lnSpc>
              <a:spcAft>
                <a:spcPts val="0"/>
              </a:spcAft>
              <a:buNone/>
              <a:defRPr/>
            </a:pPr>
            <a:endParaRPr lang="en-US" sz="1600" dirty="0">
              <a:latin typeface="Calibri" panose="020F0502020204030204" pitchFamily="34" charset="0"/>
              <a:cs typeface="Calibri" panose="020F0502020204030204" pitchFamily="34" charset="0"/>
            </a:endParaRPr>
          </a:p>
          <a:p>
            <a:pPr marL="457200" lvl="1" indent="0">
              <a:lnSpc>
                <a:spcPct val="100000"/>
              </a:lnSpc>
              <a:spcAft>
                <a:spcPts val="0"/>
              </a:spcAft>
              <a:buNone/>
              <a:defRPr/>
            </a:pPr>
            <a:endParaRPr lang="en-US" sz="1600" dirty="0">
              <a:latin typeface="Calibri" panose="020F0502020204030204" pitchFamily="34" charset="0"/>
              <a:cs typeface="Calibri" panose="020F0502020204030204" pitchFamily="34" charset="0"/>
            </a:endParaRPr>
          </a:p>
          <a:p>
            <a:pPr marL="457200" lvl="1" indent="0">
              <a:lnSpc>
                <a:spcPct val="100000"/>
              </a:lnSpc>
              <a:spcAft>
                <a:spcPts val="0"/>
              </a:spcAft>
              <a:buNone/>
              <a:defRPr/>
            </a:pPr>
            <a:endParaRPr lang="en-US" sz="1600" dirty="0">
              <a:latin typeface="Calibri" panose="020F0502020204030204" pitchFamily="34" charset="0"/>
              <a:cs typeface="Calibri" panose="020F0502020204030204" pitchFamily="34" charset="0"/>
            </a:endParaRPr>
          </a:p>
          <a:p>
            <a:pPr marL="457200" lvl="1" indent="0">
              <a:lnSpc>
                <a:spcPct val="100000"/>
              </a:lnSpc>
              <a:spcAft>
                <a:spcPts val="0"/>
              </a:spcAft>
              <a:buNone/>
              <a:defRPr/>
            </a:pPr>
            <a:r>
              <a:rPr lang="en-US" sz="1600" dirty="0">
                <a:latin typeface="Calibri" panose="020F0502020204030204" pitchFamily="34" charset="0"/>
                <a:cs typeface="Calibri" panose="020F0502020204030204" pitchFamily="34" charset="0"/>
              </a:rPr>
              <a:t>Contact your facility </a:t>
            </a:r>
          </a:p>
          <a:p>
            <a:pPr marL="457200" lvl="1" indent="0">
              <a:lnSpc>
                <a:spcPct val="100000"/>
              </a:lnSpc>
              <a:spcAft>
                <a:spcPts val="0"/>
              </a:spcAft>
              <a:buNone/>
              <a:defRPr/>
            </a:pPr>
            <a:r>
              <a:rPr lang="en-US" sz="1600" dirty="0">
                <a:latin typeface="Calibri" panose="020F0502020204030204" pitchFamily="34" charset="0"/>
                <a:cs typeface="Calibri" panose="020F0502020204030204" pitchFamily="34" charset="0"/>
              </a:rPr>
              <a:t>Nursing Analyst for questions</a:t>
            </a:r>
          </a:p>
          <a:p>
            <a:pPr lvl="0" algn="l" defTabSz="914400">
              <a:lnSpc>
                <a:spcPct val="100000"/>
              </a:lnSpc>
              <a:spcAft>
                <a:spcPts val="0"/>
              </a:spcAft>
              <a:buClrTx/>
              <a:defRPr/>
            </a:pPr>
            <a:endParaRPr lang="en-US" sz="1100" b="0" dirty="0">
              <a:latin typeface="Calibri"/>
            </a:endParaRPr>
          </a:p>
        </p:txBody>
      </p:sp>
      <p:sp>
        <p:nvSpPr>
          <p:cNvPr id="6" name="Title 5"/>
          <p:cNvSpPr>
            <a:spLocks noGrp="1"/>
          </p:cNvSpPr>
          <p:nvPr>
            <p:ph type="title"/>
          </p:nvPr>
        </p:nvSpPr>
        <p:spPr>
          <a:xfrm>
            <a:off x="510746" y="109337"/>
            <a:ext cx="10972800" cy="1082439"/>
          </a:xfrm>
        </p:spPr>
        <p:txBody>
          <a:bodyPr>
            <a:normAutofit/>
          </a:bodyPr>
          <a:lstStyle/>
          <a:p>
            <a:r>
              <a:rPr lang="en-US" dirty="0"/>
              <a:t>Meditech Reminders</a:t>
            </a:r>
            <a:br>
              <a:rPr lang="en-US" dirty="0"/>
            </a:br>
            <a:r>
              <a:rPr lang="en-US" sz="2700" dirty="0"/>
              <a:t>Inpatient </a:t>
            </a:r>
            <a:r>
              <a:rPr lang="en-US" sz="2200" dirty="0"/>
              <a:t>Go-live 7-6-2023</a:t>
            </a:r>
          </a:p>
        </p:txBody>
      </p:sp>
      <p:sp>
        <p:nvSpPr>
          <p:cNvPr id="7" name="Footer Placeholder 6"/>
          <p:cNvSpPr>
            <a:spLocks noGrp="1"/>
          </p:cNvSpPr>
          <p:nvPr>
            <p:ph type="ftr" sz="quarter" idx="3"/>
          </p:nvPr>
        </p:nvSpPr>
        <p:spPr/>
        <p:txBody>
          <a:bodyPr/>
          <a:lstStyle/>
          <a:p>
            <a:r>
              <a:rPr lang="en-US" dirty="0">
                <a:cs typeface="Arial"/>
              </a:rPr>
              <a:t>Change Week</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5775" y="0"/>
            <a:ext cx="1679706" cy="1679706"/>
          </a:xfrm>
          <a:prstGeom prst="rect">
            <a:avLst/>
          </a:prstGeom>
        </p:spPr>
      </p:pic>
      <p:sp>
        <p:nvSpPr>
          <p:cNvPr id="14" name="Rectangle 13"/>
          <p:cNvSpPr/>
          <p:nvPr/>
        </p:nvSpPr>
        <p:spPr>
          <a:xfrm>
            <a:off x="6686435" y="6138005"/>
            <a:ext cx="5104511" cy="558822"/>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8" name="Straight Connector 17"/>
          <p:cNvCxnSpPr/>
          <p:nvPr/>
        </p:nvCxnSpPr>
        <p:spPr>
          <a:xfrm>
            <a:off x="1200035" y="7199870"/>
            <a:ext cx="5486400" cy="0"/>
          </a:xfrm>
          <a:prstGeom prst="line">
            <a:avLst/>
          </a:prstGeom>
          <a:ln w="57150"/>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AFEC9CF8-1602-4EB4-B38D-78AB4D95C08C}"/>
              </a:ext>
            </a:extLst>
          </p:cNvPr>
          <p:cNvPicPr>
            <a:picLocks noChangeAspect="1"/>
          </p:cNvPicPr>
          <p:nvPr/>
        </p:nvPicPr>
        <p:blipFill>
          <a:blip r:embed="rId3"/>
          <a:stretch>
            <a:fillRect/>
          </a:stretch>
        </p:blipFill>
        <p:spPr>
          <a:xfrm>
            <a:off x="7448326" y="5936909"/>
            <a:ext cx="4557155" cy="541067"/>
          </a:xfrm>
          <a:prstGeom prst="rect">
            <a:avLst/>
          </a:prstGeom>
        </p:spPr>
      </p:pic>
      <p:pic>
        <p:nvPicPr>
          <p:cNvPr id="11" name="Picture 10">
            <a:extLst>
              <a:ext uri="{FF2B5EF4-FFF2-40B4-BE49-F238E27FC236}">
                <a16:creationId xmlns:a16="http://schemas.microsoft.com/office/drawing/2014/main" id="{7B60A6CE-01B4-4F19-800E-CC3A13244445}"/>
              </a:ext>
            </a:extLst>
          </p:cNvPr>
          <p:cNvPicPr>
            <a:picLocks noChangeAspect="1"/>
          </p:cNvPicPr>
          <p:nvPr/>
        </p:nvPicPr>
        <p:blipFill>
          <a:blip r:embed="rId4"/>
          <a:stretch>
            <a:fillRect/>
          </a:stretch>
        </p:blipFill>
        <p:spPr>
          <a:xfrm>
            <a:off x="3538119" y="1340136"/>
            <a:ext cx="7276723" cy="5178294"/>
          </a:xfrm>
          <a:prstGeom prst="rect">
            <a:avLst/>
          </a:prstGeom>
        </p:spPr>
      </p:pic>
      <p:pic>
        <p:nvPicPr>
          <p:cNvPr id="5" name="Graphic 4" descr="Clapping hands">
            <a:extLst>
              <a:ext uri="{FF2B5EF4-FFF2-40B4-BE49-F238E27FC236}">
                <a16:creationId xmlns:a16="http://schemas.microsoft.com/office/drawing/2014/main" id="{72529C48-F22F-46DA-A7E6-30886CDC771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79865" y="1353204"/>
            <a:ext cx="394350" cy="394350"/>
          </a:xfrm>
          <a:prstGeom prst="rect">
            <a:avLst/>
          </a:prstGeom>
        </p:spPr>
      </p:pic>
      <p:pic>
        <p:nvPicPr>
          <p:cNvPr id="9" name="Graphic 8" descr="Bell">
            <a:extLst>
              <a:ext uri="{FF2B5EF4-FFF2-40B4-BE49-F238E27FC236}">
                <a16:creationId xmlns:a16="http://schemas.microsoft.com/office/drawing/2014/main" id="{94C853CC-72D4-4133-8743-60B082E9BF0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74834" y="343366"/>
            <a:ext cx="401204" cy="401204"/>
          </a:xfrm>
          <a:prstGeom prst="rect">
            <a:avLst/>
          </a:prstGeom>
        </p:spPr>
      </p:pic>
    </p:spTree>
    <p:extLst>
      <p:ext uri="{BB962C8B-B14F-4D97-AF65-F5344CB8AC3E}">
        <p14:creationId xmlns:p14="http://schemas.microsoft.com/office/powerpoint/2010/main" val="3596634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63571" y="1229352"/>
            <a:ext cx="10486985" cy="5309979"/>
          </a:xfrm>
        </p:spPr>
        <p:txBody>
          <a:bodyPr anchor="t">
            <a:normAutofit fontScale="70000" lnSpcReduction="20000"/>
          </a:bodyPr>
          <a:lstStyle/>
          <a:p>
            <a:pPr lvl="0" algn="l" defTabSz="914400">
              <a:lnSpc>
                <a:spcPct val="100000"/>
              </a:lnSpc>
              <a:spcAft>
                <a:spcPts val="0"/>
              </a:spcAft>
              <a:buClrTx/>
              <a:defRPr/>
            </a:pPr>
            <a:endParaRPr lang="en-US" sz="1400" cap="none" dirty="0">
              <a:latin typeface="Calibri" panose="020F0502020204030204" pitchFamily="34" charset="0"/>
              <a:cs typeface="Calibri" panose="020F0502020204030204" pitchFamily="34" charset="0"/>
            </a:endParaRPr>
          </a:p>
          <a:p>
            <a:pPr lvl="0" algn="l" defTabSz="914400">
              <a:lnSpc>
                <a:spcPct val="100000"/>
              </a:lnSpc>
              <a:spcAft>
                <a:spcPts val="0"/>
              </a:spcAft>
              <a:buClrTx/>
              <a:defRPr/>
            </a:pPr>
            <a:r>
              <a:rPr lang="en-US" sz="1900" cap="none" dirty="0">
                <a:latin typeface="Calibri" panose="020F0502020204030204" pitchFamily="34" charset="0"/>
                <a:cs typeface="Calibri" panose="020F0502020204030204" pitchFamily="34" charset="0"/>
              </a:rPr>
              <a:t>Best news of 2023, the *SBAR CC is </a:t>
            </a:r>
          </a:p>
          <a:p>
            <a:pPr lvl="0" algn="l" defTabSz="914400">
              <a:lnSpc>
                <a:spcPct val="100000"/>
              </a:lnSpc>
              <a:spcAft>
                <a:spcPts val="0"/>
              </a:spcAft>
              <a:buClrTx/>
              <a:defRPr/>
            </a:pPr>
            <a:r>
              <a:rPr lang="en-US" sz="1900" cap="none" dirty="0">
                <a:latin typeface="Calibri" panose="020F0502020204030204" pitchFamily="34" charset="0"/>
                <a:cs typeface="Calibri" panose="020F0502020204030204" pitchFamily="34" charset="0"/>
              </a:rPr>
              <a:t>now a 1 page document</a:t>
            </a:r>
          </a:p>
          <a:p>
            <a:pPr lvl="0" algn="l" defTabSz="914400">
              <a:lnSpc>
                <a:spcPct val="100000"/>
              </a:lnSpc>
              <a:spcAft>
                <a:spcPts val="0"/>
              </a:spcAft>
              <a:buClrTx/>
              <a:defRPr/>
            </a:pPr>
            <a:endParaRPr lang="en-US" sz="1900" cap="none" dirty="0">
              <a:latin typeface="Calibri" panose="020F0502020204030204" pitchFamily="34" charset="0"/>
              <a:cs typeface="Calibri" panose="020F0502020204030204" pitchFamily="34" charset="0"/>
            </a:endParaRPr>
          </a:p>
          <a:p>
            <a:pPr lvl="0" algn="l" defTabSz="914400">
              <a:lnSpc>
                <a:spcPct val="100000"/>
              </a:lnSpc>
              <a:spcAft>
                <a:spcPts val="0"/>
              </a:spcAft>
              <a:buClrTx/>
              <a:defRPr/>
            </a:pPr>
            <a:r>
              <a:rPr lang="en-US" sz="1900" i="1" dirty="0">
                <a:latin typeface="Calibri" panose="020F0502020204030204" pitchFamily="34" charset="0"/>
                <a:cs typeface="Calibri" panose="020F0502020204030204" pitchFamily="34" charset="0"/>
              </a:rPr>
              <a:t>  </a:t>
            </a:r>
            <a:r>
              <a:rPr lang="en-US" sz="1900" b="0" dirty="0">
                <a:solidFill>
                  <a:schemeClr val="tx1"/>
                </a:solidFill>
                <a:latin typeface="Calibri" panose="020F0502020204030204" pitchFamily="34" charset="0"/>
                <a:cs typeface="Calibri" panose="020F0502020204030204" pitchFamily="34" charset="0"/>
              </a:rPr>
              <a:t>*sbar cc</a:t>
            </a:r>
          </a:p>
          <a:p>
            <a:pPr lvl="0" algn="l" defTabSz="914400">
              <a:lnSpc>
                <a:spcPct val="100000"/>
              </a:lnSpc>
              <a:spcAft>
                <a:spcPts val="0"/>
              </a:spcAft>
              <a:buClrTx/>
              <a:defRPr/>
            </a:pPr>
            <a:r>
              <a:rPr lang="en-US" sz="1900" b="0" cap="none" dirty="0">
                <a:solidFill>
                  <a:schemeClr val="tx1"/>
                </a:solidFill>
                <a:latin typeface="Calibri" panose="020F0502020204030204" pitchFamily="34" charset="0"/>
                <a:cs typeface="Calibri" panose="020F0502020204030204" pitchFamily="34" charset="0"/>
              </a:rPr>
              <a:t>(Critical Care areas)</a:t>
            </a:r>
          </a:p>
          <a:p>
            <a:pPr lvl="0" algn="l" defTabSz="914400">
              <a:lnSpc>
                <a:spcPct val="100000"/>
              </a:lnSpc>
              <a:spcAft>
                <a:spcPts val="0"/>
              </a:spcAft>
              <a:buClrTx/>
              <a:defRPr/>
            </a:pPr>
            <a:endParaRPr lang="en-US" sz="1900" b="0" cap="none"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endParaRPr lang="en-US" sz="1900" b="0"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r>
              <a:rPr lang="en-US" sz="1900" b="0" cap="none" dirty="0">
                <a:solidFill>
                  <a:schemeClr val="tx1"/>
                </a:solidFill>
                <a:latin typeface="Calibri" panose="020F0502020204030204" pitchFamily="34" charset="0"/>
                <a:cs typeface="Calibri" panose="020F0502020204030204" pitchFamily="34" charset="0"/>
              </a:rPr>
              <a:t>Header streamlined</a:t>
            </a:r>
          </a:p>
          <a:p>
            <a:pPr lvl="0" algn="l" defTabSz="914400">
              <a:lnSpc>
                <a:spcPct val="100000"/>
              </a:lnSpc>
              <a:spcAft>
                <a:spcPts val="0"/>
              </a:spcAft>
              <a:buClrTx/>
              <a:defRPr/>
            </a:pPr>
            <a:endParaRPr lang="en-US" sz="1900" b="0" cap="none"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endParaRPr lang="en-US" sz="1900" b="0" cap="none"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r>
              <a:rPr lang="en-US" sz="1900" b="0" cap="none" dirty="0">
                <a:solidFill>
                  <a:schemeClr val="tx1"/>
                </a:solidFill>
                <a:latin typeface="Calibri" panose="020F0502020204030204" pitchFamily="34" charset="0"/>
                <a:cs typeface="Calibri" panose="020F0502020204030204" pitchFamily="34" charset="0"/>
              </a:rPr>
              <a:t>Consults, lab results, and orders</a:t>
            </a:r>
          </a:p>
          <a:p>
            <a:pPr lvl="0" algn="l" defTabSz="914400">
              <a:lnSpc>
                <a:spcPct val="100000"/>
              </a:lnSpc>
              <a:spcAft>
                <a:spcPts val="0"/>
              </a:spcAft>
              <a:buClrTx/>
              <a:defRPr/>
            </a:pPr>
            <a:r>
              <a:rPr lang="en-US" sz="1900" b="0" cap="none" dirty="0">
                <a:solidFill>
                  <a:schemeClr val="tx1"/>
                </a:solidFill>
                <a:latin typeface="Calibri" panose="020F0502020204030204" pitchFamily="34" charset="0"/>
                <a:cs typeface="Calibri" panose="020F0502020204030204" pitchFamily="34" charset="0"/>
              </a:rPr>
              <a:t> no longer print. </a:t>
            </a:r>
          </a:p>
          <a:p>
            <a:pPr lvl="0" algn="l" defTabSz="914400">
              <a:lnSpc>
                <a:spcPct val="100000"/>
              </a:lnSpc>
              <a:spcAft>
                <a:spcPts val="0"/>
              </a:spcAft>
              <a:buClrTx/>
              <a:defRPr/>
            </a:pPr>
            <a:endParaRPr lang="en-US" sz="1900" b="0" cap="none"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endParaRPr lang="en-US" sz="1900" b="0" cap="none"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r>
              <a:rPr lang="en-US" sz="1900" b="0" cap="none" dirty="0">
                <a:solidFill>
                  <a:schemeClr val="tx1"/>
                </a:solidFill>
                <a:latin typeface="Calibri" panose="020F0502020204030204" pitchFamily="34" charset="0"/>
                <a:cs typeface="Calibri" panose="020F0502020204030204" pitchFamily="34" charset="0"/>
              </a:rPr>
              <a:t>Access Clinical Review to </a:t>
            </a:r>
          </a:p>
          <a:p>
            <a:pPr lvl="0" algn="l" defTabSz="914400">
              <a:lnSpc>
                <a:spcPct val="100000"/>
              </a:lnSpc>
              <a:spcAft>
                <a:spcPts val="0"/>
              </a:spcAft>
              <a:buClrTx/>
              <a:defRPr/>
            </a:pPr>
            <a:r>
              <a:rPr lang="en-US" sz="1900" b="0" cap="none" dirty="0">
                <a:solidFill>
                  <a:schemeClr val="tx1"/>
                </a:solidFill>
                <a:latin typeface="Calibri" panose="020F0502020204030204" pitchFamily="34" charset="0"/>
                <a:cs typeface="Calibri" panose="020F0502020204030204" pitchFamily="34" charset="0"/>
              </a:rPr>
              <a:t>   review Patient data</a:t>
            </a:r>
          </a:p>
          <a:p>
            <a:pPr lvl="0" algn="l" defTabSz="914400">
              <a:lnSpc>
                <a:spcPct val="100000"/>
              </a:lnSpc>
              <a:spcAft>
                <a:spcPts val="0"/>
              </a:spcAft>
              <a:buClrTx/>
              <a:defRPr/>
            </a:pPr>
            <a:endParaRPr lang="en-US" sz="1400" b="0"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endParaRPr lang="en-US" sz="1400" b="0"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endParaRPr lang="en-US" sz="1400" b="0"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endParaRPr lang="en-US" sz="1400" b="0"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endParaRPr lang="en-US" sz="1400" b="0"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endParaRPr lang="en-US" sz="1400" b="0"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endParaRPr lang="en-US" sz="1400" b="0"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endParaRPr lang="en-US" sz="1400" b="0"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endParaRPr lang="en-US" sz="1400" b="0"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endParaRPr lang="en-US" sz="1400" b="0"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endParaRPr lang="en-US" sz="1400" b="0"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endParaRPr lang="en-US" sz="1400" b="0"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endParaRPr lang="en-US" sz="1400" b="0"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endParaRPr lang="en-US" sz="1400" b="0"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endParaRPr lang="en-US" sz="1400" b="0"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endParaRPr lang="en-US" sz="1400" b="0" dirty="0">
              <a:solidFill>
                <a:schemeClr val="tx1"/>
              </a:solidFill>
              <a:latin typeface="Calibri" panose="020F0502020204030204" pitchFamily="34" charset="0"/>
              <a:cs typeface="Calibri" panose="020F0502020204030204" pitchFamily="34" charset="0"/>
            </a:endParaRPr>
          </a:p>
          <a:p>
            <a:pPr marL="457200" lvl="1" indent="0">
              <a:lnSpc>
                <a:spcPct val="100000"/>
              </a:lnSpc>
              <a:spcAft>
                <a:spcPts val="0"/>
              </a:spcAft>
              <a:buNone/>
              <a:defRPr/>
            </a:pPr>
            <a:r>
              <a:rPr lang="en-US" sz="1600" dirty="0">
                <a:latin typeface="Calibri" panose="020F0502020204030204" pitchFamily="34" charset="0"/>
                <a:cs typeface="Calibri" panose="020F0502020204030204" pitchFamily="34" charset="0"/>
              </a:rPr>
              <a:t>Contact your facility </a:t>
            </a:r>
          </a:p>
          <a:p>
            <a:pPr marL="457200" lvl="1" indent="0">
              <a:lnSpc>
                <a:spcPct val="100000"/>
              </a:lnSpc>
              <a:spcAft>
                <a:spcPts val="0"/>
              </a:spcAft>
              <a:buNone/>
              <a:defRPr/>
            </a:pPr>
            <a:r>
              <a:rPr lang="en-US" sz="1600" dirty="0">
                <a:latin typeface="Calibri" panose="020F0502020204030204" pitchFamily="34" charset="0"/>
                <a:cs typeface="Calibri" panose="020F0502020204030204" pitchFamily="34" charset="0"/>
              </a:rPr>
              <a:t>Nursing Analyst for questions</a:t>
            </a:r>
          </a:p>
          <a:p>
            <a:pPr lvl="0" algn="l" defTabSz="914400">
              <a:lnSpc>
                <a:spcPct val="100000"/>
              </a:lnSpc>
              <a:spcAft>
                <a:spcPts val="0"/>
              </a:spcAft>
              <a:buClrTx/>
              <a:defRPr/>
            </a:pPr>
            <a:endParaRPr lang="en-US" sz="1100" b="0" dirty="0">
              <a:latin typeface="Calibri"/>
            </a:endParaRPr>
          </a:p>
        </p:txBody>
      </p:sp>
      <p:sp>
        <p:nvSpPr>
          <p:cNvPr id="6" name="Title 5"/>
          <p:cNvSpPr>
            <a:spLocks noGrp="1"/>
          </p:cNvSpPr>
          <p:nvPr>
            <p:ph type="title"/>
          </p:nvPr>
        </p:nvSpPr>
        <p:spPr>
          <a:xfrm>
            <a:off x="510746" y="109337"/>
            <a:ext cx="10972800" cy="1082439"/>
          </a:xfrm>
        </p:spPr>
        <p:txBody>
          <a:bodyPr>
            <a:normAutofit/>
          </a:bodyPr>
          <a:lstStyle/>
          <a:p>
            <a:r>
              <a:rPr lang="en-US" dirty="0"/>
              <a:t>Meditech Reminders</a:t>
            </a:r>
            <a:br>
              <a:rPr lang="en-US" dirty="0"/>
            </a:br>
            <a:r>
              <a:rPr lang="en-US" sz="2700" dirty="0"/>
              <a:t>Inpatient</a:t>
            </a:r>
            <a:endParaRPr lang="en-US" sz="2200" dirty="0"/>
          </a:p>
        </p:txBody>
      </p:sp>
      <p:sp>
        <p:nvSpPr>
          <p:cNvPr id="7" name="Footer Placeholder 6"/>
          <p:cNvSpPr>
            <a:spLocks noGrp="1"/>
          </p:cNvSpPr>
          <p:nvPr>
            <p:ph type="ftr" sz="quarter" idx="3"/>
          </p:nvPr>
        </p:nvSpPr>
        <p:spPr/>
        <p:txBody>
          <a:bodyPr/>
          <a:lstStyle/>
          <a:p>
            <a:r>
              <a:rPr lang="en-US" dirty="0">
                <a:cs typeface="Arial"/>
              </a:rPr>
              <a:t>Change Week</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5775" y="0"/>
            <a:ext cx="1679706" cy="1679706"/>
          </a:xfrm>
          <a:prstGeom prst="rect">
            <a:avLst/>
          </a:prstGeom>
        </p:spPr>
      </p:pic>
      <p:sp>
        <p:nvSpPr>
          <p:cNvPr id="14" name="Rectangle 13"/>
          <p:cNvSpPr/>
          <p:nvPr/>
        </p:nvSpPr>
        <p:spPr>
          <a:xfrm>
            <a:off x="6686435" y="6138005"/>
            <a:ext cx="5104511" cy="558822"/>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8" name="Straight Connector 17"/>
          <p:cNvCxnSpPr/>
          <p:nvPr/>
        </p:nvCxnSpPr>
        <p:spPr>
          <a:xfrm>
            <a:off x="1200035" y="7199870"/>
            <a:ext cx="5486400" cy="0"/>
          </a:xfrm>
          <a:prstGeom prst="line">
            <a:avLst/>
          </a:prstGeom>
          <a:ln w="57150"/>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AFEC9CF8-1602-4EB4-B38D-78AB4D95C08C}"/>
              </a:ext>
            </a:extLst>
          </p:cNvPr>
          <p:cNvPicPr>
            <a:picLocks noChangeAspect="1"/>
          </p:cNvPicPr>
          <p:nvPr/>
        </p:nvPicPr>
        <p:blipFill>
          <a:blip r:embed="rId3"/>
          <a:stretch>
            <a:fillRect/>
          </a:stretch>
        </p:blipFill>
        <p:spPr>
          <a:xfrm>
            <a:off x="7448326" y="5936909"/>
            <a:ext cx="4557155" cy="541067"/>
          </a:xfrm>
          <a:prstGeom prst="rect">
            <a:avLst/>
          </a:prstGeom>
        </p:spPr>
      </p:pic>
      <p:pic>
        <p:nvPicPr>
          <p:cNvPr id="8" name="Picture 7">
            <a:extLst>
              <a:ext uri="{FF2B5EF4-FFF2-40B4-BE49-F238E27FC236}">
                <a16:creationId xmlns:a16="http://schemas.microsoft.com/office/drawing/2014/main" id="{B4F40414-8522-463D-990F-C46419FBF658}"/>
              </a:ext>
            </a:extLst>
          </p:cNvPr>
          <p:cNvPicPr>
            <a:picLocks noChangeAspect="1"/>
          </p:cNvPicPr>
          <p:nvPr/>
        </p:nvPicPr>
        <p:blipFill>
          <a:blip r:embed="rId4"/>
          <a:stretch>
            <a:fillRect/>
          </a:stretch>
        </p:blipFill>
        <p:spPr>
          <a:xfrm>
            <a:off x="3246785" y="758610"/>
            <a:ext cx="7376472" cy="5178294"/>
          </a:xfrm>
          <a:prstGeom prst="rect">
            <a:avLst/>
          </a:prstGeom>
        </p:spPr>
      </p:pic>
      <p:pic>
        <p:nvPicPr>
          <p:cNvPr id="11" name="Graphic 10" descr="Clapping hands">
            <a:extLst>
              <a:ext uri="{FF2B5EF4-FFF2-40B4-BE49-F238E27FC236}">
                <a16:creationId xmlns:a16="http://schemas.microsoft.com/office/drawing/2014/main" id="{9A4DB915-BB7D-477E-B713-C6D654E297A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81278" y="1550368"/>
            <a:ext cx="394350" cy="394350"/>
          </a:xfrm>
          <a:prstGeom prst="rect">
            <a:avLst/>
          </a:prstGeom>
        </p:spPr>
      </p:pic>
      <p:pic>
        <p:nvPicPr>
          <p:cNvPr id="13" name="Graphic 12" descr="Bell">
            <a:extLst>
              <a:ext uri="{FF2B5EF4-FFF2-40B4-BE49-F238E27FC236}">
                <a16:creationId xmlns:a16="http://schemas.microsoft.com/office/drawing/2014/main" id="{D75231F0-E610-43F2-8141-DDF9CD46603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74834" y="343366"/>
            <a:ext cx="401204" cy="401204"/>
          </a:xfrm>
          <a:prstGeom prst="rect">
            <a:avLst/>
          </a:prstGeom>
        </p:spPr>
      </p:pic>
    </p:spTree>
    <p:extLst>
      <p:ext uri="{BB962C8B-B14F-4D97-AF65-F5344CB8AC3E}">
        <p14:creationId xmlns:p14="http://schemas.microsoft.com/office/powerpoint/2010/main" val="242433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46405" y="1351262"/>
            <a:ext cx="11408184" cy="4947162"/>
          </a:xfrm>
        </p:spPr>
        <p:txBody>
          <a:bodyPr anchor="t">
            <a:normAutofit fontScale="85000" lnSpcReduction="20000"/>
          </a:bodyPr>
          <a:lstStyle/>
          <a:p>
            <a:pPr lvl="0" algn="l" defTabSz="914400">
              <a:lnSpc>
                <a:spcPct val="100000"/>
              </a:lnSpc>
              <a:spcAft>
                <a:spcPts val="0"/>
              </a:spcAft>
              <a:buClrTx/>
              <a:defRPr/>
            </a:pPr>
            <a:r>
              <a:rPr lang="en-US" sz="2100" cap="none" dirty="0">
                <a:latin typeface="Calibri" panose="020F0502020204030204" pitchFamily="34" charset="0"/>
                <a:cs typeface="Calibri" panose="020F0502020204030204" pitchFamily="34" charset="0"/>
              </a:rPr>
              <a:t>COVID REPORT MENU</a:t>
            </a:r>
            <a:endParaRPr lang="en-US" sz="2100" b="0" cap="none" dirty="0">
              <a:latin typeface="Calibri" panose="020F0502020204030204" pitchFamily="34" charset="0"/>
              <a:cs typeface="Calibri" panose="020F0502020204030204" pitchFamily="34" charset="0"/>
            </a:endParaRPr>
          </a:p>
          <a:p>
            <a:pPr lvl="0" algn="l" defTabSz="914400">
              <a:lnSpc>
                <a:spcPct val="100000"/>
              </a:lnSpc>
              <a:spcAft>
                <a:spcPts val="0"/>
              </a:spcAft>
              <a:buClrTx/>
              <a:defRPr/>
            </a:pPr>
            <a:r>
              <a:rPr lang="en-US" sz="2100" b="0" cap="none" dirty="0">
                <a:solidFill>
                  <a:schemeClr val="tx1"/>
                </a:solidFill>
                <a:latin typeface="Calibri" panose="020F0502020204030204" pitchFamily="34" charset="0"/>
                <a:cs typeface="Calibri" panose="020F0502020204030204" pitchFamily="34" charset="0"/>
              </a:rPr>
              <a:t>           Due to low use, all but one COVID 19 report will be removed from the print report button on the status board</a:t>
            </a:r>
            <a:endParaRPr lang="en-US" sz="2100" b="0" dirty="0">
              <a:solidFill>
                <a:schemeClr val="tx1"/>
              </a:solidFill>
              <a:latin typeface="Calibri"/>
            </a:endParaRPr>
          </a:p>
          <a:p>
            <a:pPr lvl="0" algn="l" defTabSz="914400">
              <a:lnSpc>
                <a:spcPct val="100000"/>
              </a:lnSpc>
              <a:spcAft>
                <a:spcPts val="0"/>
              </a:spcAft>
              <a:buClrTx/>
              <a:defRPr/>
            </a:pPr>
            <a:endParaRPr lang="en-US" sz="2100" b="0" cap="none" dirty="0">
              <a:latin typeface="Calibri" panose="020F0502020204030204" pitchFamily="34" charset="0"/>
              <a:cs typeface="Calibri" panose="020F0502020204030204" pitchFamily="34" charset="0"/>
            </a:endParaRPr>
          </a:p>
          <a:p>
            <a:pPr lvl="0" algn="l" defTabSz="914400">
              <a:lnSpc>
                <a:spcPct val="100000"/>
              </a:lnSpc>
              <a:spcAft>
                <a:spcPts val="0"/>
              </a:spcAft>
              <a:buClrTx/>
              <a:defRPr/>
            </a:pPr>
            <a:endParaRPr lang="en-US" sz="2100" b="0" cap="none"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r>
              <a:rPr lang="en-US" sz="2100" cap="none" dirty="0">
                <a:solidFill>
                  <a:schemeClr val="tx1"/>
                </a:solidFill>
                <a:latin typeface="Calibri" panose="020F0502020204030204" pitchFamily="34" charset="0"/>
                <a:cs typeface="Calibri" panose="020F0502020204030204" pitchFamily="34" charset="0"/>
              </a:rPr>
              <a:t>Old</a:t>
            </a:r>
            <a:r>
              <a:rPr lang="en-US" sz="2100" b="0" cap="none" dirty="0">
                <a:solidFill>
                  <a:schemeClr val="tx1"/>
                </a:solidFill>
                <a:latin typeface="Calibri" panose="020F0502020204030204" pitchFamily="34" charset="0"/>
                <a:cs typeface="Calibri" panose="020F0502020204030204" pitchFamily="34" charset="0"/>
              </a:rPr>
              <a:t> COVID-19 Report Menu             </a:t>
            </a:r>
            <a:r>
              <a:rPr lang="en-US" sz="1600" b="0" cap="none" dirty="0">
                <a:latin typeface="Calibri" panose="020F0502020204030204" pitchFamily="34" charset="0"/>
                <a:cs typeface="Calibri" panose="020F0502020204030204" pitchFamily="34" charset="0"/>
              </a:rPr>
              <a:t>	                                                                            </a:t>
            </a:r>
            <a:r>
              <a:rPr lang="en-US" sz="2100" cap="none" dirty="0">
                <a:latin typeface="Calibri" panose="020F0502020204030204" pitchFamily="34" charset="0"/>
                <a:cs typeface="Calibri" panose="020F0502020204030204" pitchFamily="34" charset="0"/>
              </a:rPr>
              <a:t>New</a:t>
            </a:r>
            <a:r>
              <a:rPr lang="en-US" sz="2100" b="0" cap="none" dirty="0">
                <a:latin typeface="Calibri" panose="020F0502020204030204" pitchFamily="34" charset="0"/>
                <a:cs typeface="Calibri" panose="020F0502020204030204" pitchFamily="34" charset="0"/>
              </a:rPr>
              <a:t> COVID-19 Report Menu </a:t>
            </a:r>
          </a:p>
          <a:p>
            <a:pPr lvl="0" algn="l" defTabSz="914400">
              <a:lnSpc>
                <a:spcPct val="100000"/>
              </a:lnSpc>
              <a:spcAft>
                <a:spcPts val="0"/>
              </a:spcAft>
              <a:buClrTx/>
              <a:defRPr/>
            </a:pPr>
            <a:r>
              <a:rPr lang="en-US" sz="1600" dirty="0"/>
              <a:t> </a:t>
            </a:r>
            <a:r>
              <a:rPr lang="en-US" sz="1600" b="0" cap="none" dirty="0">
                <a:latin typeface="Calibri" panose="020F0502020204030204" pitchFamily="34" charset="0"/>
                <a:cs typeface="Calibri" panose="020F0502020204030204" pitchFamily="34" charset="0"/>
              </a:rPr>
              <a:t>			 		</a:t>
            </a:r>
          </a:p>
          <a:p>
            <a:pPr lvl="0" algn="l" defTabSz="914400">
              <a:lnSpc>
                <a:spcPct val="100000"/>
              </a:lnSpc>
              <a:spcAft>
                <a:spcPts val="0"/>
              </a:spcAft>
              <a:buClrTx/>
              <a:defRPr/>
            </a:pPr>
            <a:endParaRPr lang="en-US" sz="1600" b="0" cap="none" dirty="0">
              <a:latin typeface="Calibri" panose="020F0502020204030204" pitchFamily="34" charset="0"/>
              <a:cs typeface="Calibri" panose="020F0502020204030204" pitchFamily="34" charset="0"/>
            </a:endParaRPr>
          </a:p>
          <a:p>
            <a:pPr lvl="0" algn="l" defTabSz="914400">
              <a:lnSpc>
                <a:spcPct val="100000"/>
              </a:lnSpc>
              <a:spcAft>
                <a:spcPts val="0"/>
              </a:spcAft>
              <a:buClrTx/>
              <a:defRPr/>
            </a:pPr>
            <a:endParaRPr lang="en-US" sz="1600" b="0" cap="none" dirty="0">
              <a:latin typeface="Calibri" panose="020F0502020204030204" pitchFamily="34" charset="0"/>
              <a:cs typeface="Calibri" panose="020F0502020204030204" pitchFamily="34" charset="0"/>
            </a:endParaRPr>
          </a:p>
          <a:p>
            <a:pPr lvl="0" algn="l" defTabSz="914400">
              <a:lnSpc>
                <a:spcPct val="100000"/>
              </a:lnSpc>
              <a:spcAft>
                <a:spcPts val="0"/>
              </a:spcAft>
              <a:buClrTx/>
              <a:defRPr/>
            </a:pPr>
            <a:r>
              <a:rPr lang="en-US" sz="1600" b="0" cap="none" dirty="0">
                <a:latin typeface="Calibri" panose="020F0502020204030204" pitchFamily="34" charset="0"/>
                <a:cs typeface="Calibri" panose="020F0502020204030204" pitchFamily="34" charset="0"/>
              </a:rPr>
              <a:t>                                                                                                                                       </a:t>
            </a:r>
          </a:p>
          <a:p>
            <a:pPr lvl="0" algn="l" defTabSz="914400">
              <a:lnSpc>
                <a:spcPct val="100000"/>
              </a:lnSpc>
              <a:spcAft>
                <a:spcPts val="0"/>
              </a:spcAft>
              <a:buClrTx/>
              <a:defRPr/>
            </a:pPr>
            <a:endParaRPr lang="en-US" sz="1600" b="0" cap="none" dirty="0">
              <a:latin typeface="Calibri" panose="020F0502020204030204" pitchFamily="34" charset="0"/>
              <a:cs typeface="Calibri" panose="020F0502020204030204" pitchFamily="34" charset="0"/>
            </a:endParaRPr>
          </a:p>
          <a:p>
            <a:pPr lvl="0" algn="l" defTabSz="914400">
              <a:lnSpc>
                <a:spcPct val="100000"/>
              </a:lnSpc>
              <a:spcAft>
                <a:spcPts val="0"/>
              </a:spcAft>
              <a:buClrTx/>
              <a:defRPr/>
            </a:pPr>
            <a:endParaRPr lang="en-US" sz="1600" b="0" cap="none" dirty="0">
              <a:latin typeface="Calibri" panose="020F0502020204030204" pitchFamily="34" charset="0"/>
              <a:cs typeface="Calibri" panose="020F0502020204030204" pitchFamily="34" charset="0"/>
            </a:endParaRPr>
          </a:p>
          <a:p>
            <a:pPr lvl="0" algn="l" defTabSz="914400">
              <a:lnSpc>
                <a:spcPct val="100000"/>
              </a:lnSpc>
              <a:spcAft>
                <a:spcPts val="0"/>
              </a:spcAft>
              <a:buClrTx/>
              <a:defRPr/>
            </a:pPr>
            <a:endParaRPr lang="en-US" sz="2300" b="0" cap="none" dirty="0">
              <a:latin typeface="Calibri" panose="020F0502020204030204" pitchFamily="34" charset="0"/>
              <a:cs typeface="Calibri" panose="020F0502020204030204" pitchFamily="34" charset="0"/>
            </a:endParaRPr>
          </a:p>
          <a:p>
            <a:pPr marL="457200" lvl="1" indent="0">
              <a:buNone/>
              <a:defRPr/>
            </a:pPr>
            <a:endParaRPr lang="en-US" sz="23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defRPr/>
            </a:pPr>
            <a:endParaRPr lang="en-US" sz="23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defRPr/>
            </a:pPr>
            <a:endParaRPr lang="en-US" sz="23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defRPr/>
            </a:pPr>
            <a:endParaRPr lang="en-US" sz="23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defRPr/>
            </a:pPr>
            <a:endParaRPr lang="en-US" sz="2300" dirty="0">
              <a:latin typeface="Calibri" panose="020F0502020204030204" pitchFamily="34" charset="0"/>
              <a:cs typeface="Calibri" panose="020F0502020204030204" pitchFamily="34" charset="0"/>
            </a:endParaRPr>
          </a:p>
          <a:p>
            <a:pPr marL="457200" lvl="1" indent="0">
              <a:buNone/>
              <a:defRPr/>
            </a:pPr>
            <a:endParaRPr lang="en-US" sz="23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defRPr/>
            </a:pPr>
            <a:r>
              <a:rPr lang="en-US" sz="1600" dirty="0">
                <a:latin typeface="Calibri" panose="020F0502020204030204" pitchFamily="34" charset="0"/>
                <a:cs typeface="Calibri" panose="020F0502020204030204" pitchFamily="34" charset="0"/>
              </a:rPr>
              <a:t>Contact your facility Nursing Analyst for questions</a:t>
            </a:r>
          </a:p>
        </p:txBody>
      </p:sp>
      <p:sp>
        <p:nvSpPr>
          <p:cNvPr id="6" name="Title 5"/>
          <p:cNvSpPr>
            <a:spLocks noGrp="1"/>
          </p:cNvSpPr>
          <p:nvPr>
            <p:ph type="title"/>
          </p:nvPr>
        </p:nvSpPr>
        <p:spPr>
          <a:xfrm>
            <a:off x="510746" y="268822"/>
            <a:ext cx="10972800" cy="1082439"/>
          </a:xfrm>
        </p:spPr>
        <p:txBody>
          <a:bodyPr>
            <a:normAutofit fontScale="90000"/>
          </a:bodyPr>
          <a:lstStyle/>
          <a:p>
            <a:r>
              <a:rPr lang="en-US" dirty="0"/>
              <a:t>Meditech Reminder</a:t>
            </a:r>
            <a:br>
              <a:rPr lang="en-US" dirty="0"/>
            </a:br>
            <a:r>
              <a:rPr lang="en-US" sz="3000" dirty="0"/>
              <a:t>Inpatient</a:t>
            </a:r>
            <a:br>
              <a:rPr lang="en-US" dirty="0"/>
            </a:br>
            <a:endParaRPr lang="en-US" sz="2200" dirty="0"/>
          </a:p>
        </p:txBody>
      </p:sp>
      <p:sp>
        <p:nvSpPr>
          <p:cNvPr id="7" name="Footer Placeholder 6"/>
          <p:cNvSpPr>
            <a:spLocks noGrp="1"/>
          </p:cNvSpPr>
          <p:nvPr>
            <p:ph type="ftr" sz="quarter" idx="3"/>
          </p:nvPr>
        </p:nvSpPr>
        <p:spPr/>
        <p:txBody>
          <a:bodyPr/>
          <a:lstStyle/>
          <a:p>
            <a:r>
              <a:rPr lang="en-US" dirty="0">
                <a:cs typeface="Arial"/>
              </a:rPr>
              <a:t>Change Week</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5775" y="0"/>
            <a:ext cx="1679706" cy="1679706"/>
          </a:xfrm>
          <a:prstGeom prst="rect">
            <a:avLst/>
          </a:prstGeom>
        </p:spPr>
      </p:pic>
      <p:sp>
        <p:nvSpPr>
          <p:cNvPr id="14" name="Rectangle 13"/>
          <p:cNvSpPr/>
          <p:nvPr/>
        </p:nvSpPr>
        <p:spPr>
          <a:xfrm>
            <a:off x="6686435" y="6138005"/>
            <a:ext cx="5104511" cy="558822"/>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8" name="Straight Connector 17"/>
          <p:cNvCxnSpPr/>
          <p:nvPr/>
        </p:nvCxnSpPr>
        <p:spPr>
          <a:xfrm>
            <a:off x="1200035" y="7199870"/>
            <a:ext cx="5486400" cy="0"/>
          </a:xfrm>
          <a:prstGeom prst="line">
            <a:avLst/>
          </a:prstGeom>
          <a:ln w="57150"/>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AFEC9CF8-1602-4EB4-B38D-78AB4D95C08C}"/>
              </a:ext>
            </a:extLst>
          </p:cNvPr>
          <p:cNvPicPr>
            <a:picLocks noChangeAspect="1"/>
          </p:cNvPicPr>
          <p:nvPr/>
        </p:nvPicPr>
        <p:blipFill>
          <a:blip r:embed="rId3"/>
          <a:stretch>
            <a:fillRect/>
          </a:stretch>
        </p:blipFill>
        <p:spPr>
          <a:xfrm>
            <a:off x="7448326" y="5936909"/>
            <a:ext cx="4557155" cy="541067"/>
          </a:xfrm>
          <a:prstGeom prst="rect">
            <a:avLst/>
          </a:prstGeom>
        </p:spPr>
      </p:pic>
      <p:pic>
        <p:nvPicPr>
          <p:cNvPr id="12" name="Picture 11"/>
          <p:cNvPicPr>
            <a:picLocks noChangeAspect="1"/>
          </p:cNvPicPr>
          <p:nvPr/>
        </p:nvPicPr>
        <p:blipFill>
          <a:blip r:embed="rId4"/>
          <a:stretch>
            <a:fillRect/>
          </a:stretch>
        </p:blipFill>
        <p:spPr>
          <a:xfrm>
            <a:off x="6320444" y="2485903"/>
            <a:ext cx="5048991" cy="1300778"/>
          </a:xfrm>
          <a:prstGeom prst="rect">
            <a:avLst/>
          </a:prstGeom>
        </p:spPr>
      </p:pic>
      <p:sp>
        <p:nvSpPr>
          <p:cNvPr id="21" name="Right Brace 20"/>
          <p:cNvSpPr/>
          <p:nvPr/>
        </p:nvSpPr>
        <p:spPr>
          <a:xfrm>
            <a:off x="5585321" y="2252707"/>
            <a:ext cx="490082" cy="2895600"/>
          </a:xfrm>
          <a:prstGeom prst="rightBrace">
            <a:avLst>
              <a:gd name="adj1" fmla="val 8333"/>
              <a:gd name="adj2" fmla="val 14543"/>
            </a:avLst>
          </a:prstGeom>
          <a:ln w="28575">
            <a:solidFill>
              <a:srgbClr val="0070C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135646" y="2566983"/>
            <a:ext cx="5371418" cy="2439395"/>
          </a:xfrm>
          <a:prstGeom prst="rect">
            <a:avLst/>
          </a:prstGeom>
        </p:spPr>
      </p:pic>
      <p:pic>
        <p:nvPicPr>
          <p:cNvPr id="13" name="Graphic 12" descr="Bell">
            <a:extLst>
              <a:ext uri="{FF2B5EF4-FFF2-40B4-BE49-F238E27FC236}">
                <a16:creationId xmlns:a16="http://schemas.microsoft.com/office/drawing/2014/main" id="{72417CFB-2F6A-433C-9816-CBEF45F6A4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84284" y="159009"/>
            <a:ext cx="401204" cy="401204"/>
          </a:xfrm>
          <a:prstGeom prst="rect">
            <a:avLst/>
          </a:prstGeom>
        </p:spPr>
      </p:pic>
    </p:spTree>
    <p:extLst>
      <p:ext uri="{BB962C8B-B14F-4D97-AF65-F5344CB8AC3E}">
        <p14:creationId xmlns:p14="http://schemas.microsoft.com/office/powerpoint/2010/main" val="1852467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395068" y="1927116"/>
            <a:ext cx="6422863" cy="5424180"/>
          </a:xfrm>
        </p:spPr>
        <p:txBody>
          <a:bodyPr anchor="t">
            <a:normAutofit fontScale="70000" lnSpcReduction="20000"/>
          </a:bodyPr>
          <a:lstStyle/>
          <a:p>
            <a:pPr lvl="0" algn="l" defTabSz="914400">
              <a:lnSpc>
                <a:spcPct val="100000"/>
              </a:lnSpc>
              <a:spcAft>
                <a:spcPts val="0"/>
              </a:spcAft>
              <a:buClrTx/>
              <a:defRPr/>
            </a:pPr>
            <a:r>
              <a:rPr lang="en-US" sz="1800" cap="none" dirty="0">
                <a:solidFill>
                  <a:schemeClr val="tx1"/>
                </a:solidFill>
                <a:latin typeface="Calibri" panose="020F0502020204030204" pitchFamily="34" charset="0"/>
                <a:cs typeface="Calibri" panose="020F0502020204030204" pitchFamily="34" charset="0"/>
              </a:rPr>
              <a:t>Mode of Arrival Documentation Update</a:t>
            </a:r>
          </a:p>
          <a:p>
            <a:pPr lvl="0" algn="l" defTabSz="914400">
              <a:lnSpc>
                <a:spcPct val="100000"/>
              </a:lnSpc>
              <a:spcAft>
                <a:spcPts val="0"/>
              </a:spcAft>
              <a:buClrTx/>
              <a:defRPr/>
            </a:pPr>
            <a:endParaRPr lang="en-US" sz="1800" b="0" cap="none" dirty="0">
              <a:solidFill>
                <a:schemeClr val="tx1"/>
              </a:solidFill>
              <a:latin typeface="Calibri" panose="020F0502020204030204" pitchFamily="34" charset="0"/>
              <a:cs typeface="Calibri" panose="020F0502020204030204" pitchFamily="34" charset="0"/>
            </a:endParaRPr>
          </a:p>
          <a:p>
            <a:pPr algn="l" defTabSz="914400">
              <a:lnSpc>
                <a:spcPct val="100000"/>
              </a:lnSpc>
              <a:spcAft>
                <a:spcPts val="0"/>
              </a:spcAft>
              <a:buClrTx/>
              <a:defRPr/>
            </a:pPr>
            <a:r>
              <a:rPr lang="en-US" sz="1800" cap="none" dirty="0">
                <a:solidFill>
                  <a:schemeClr val="tx1"/>
                </a:solidFill>
                <a:latin typeface="Calibri" panose="020F0502020204030204" pitchFamily="34" charset="0"/>
                <a:cs typeface="Calibri" panose="020F0502020204030204" pitchFamily="34" charset="0"/>
              </a:rPr>
              <a:t>Situation</a:t>
            </a:r>
            <a:r>
              <a:rPr lang="en-US" sz="1800" b="0" cap="none" dirty="0">
                <a:solidFill>
                  <a:schemeClr val="tx1"/>
                </a:solidFill>
                <a:latin typeface="Calibri" panose="020F0502020204030204" pitchFamily="34" charset="0"/>
                <a:cs typeface="Calibri" panose="020F0502020204030204" pitchFamily="34" charset="0"/>
              </a:rPr>
              <a:t>:  Beginning June 15th, 2023, the ER patient’s mode of arrival will pull from nursing documentation in EDM.  </a:t>
            </a:r>
          </a:p>
          <a:p>
            <a:pPr algn="l" defTabSz="914400">
              <a:lnSpc>
                <a:spcPct val="100000"/>
              </a:lnSpc>
              <a:spcAft>
                <a:spcPts val="0"/>
              </a:spcAft>
              <a:buClrTx/>
              <a:defRPr/>
            </a:pPr>
            <a:endParaRPr lang="en-US" sz="1800" b="0" cap="none" dirty="0">
              <a:solidFill>
                <a:schemeClr val="tx1"/>
              </a:solidFill>
              <a:latin typeface="Calibri" panose="020F0502020204030204" pitchFamily="34" charset="0"/>
              <a:cs typeface="Calibri" panose="020F0502020204030204" pitchFamily="34" charset="0"/>
            </a:endParaRPr>
          </a:p>
          <a:p>
            <a:pPr algn="l" defTabSz="914400">
              <a:lnSpc>
                <a:spcPct val="100000"/>
              </a:lnSpc>
              <a:spcAft>
                <a:spcPts val="0"/>
              </a:spcAft>
              <a:buClrTx/>
              <a:defRPr/>
            </a:pPr>
            <a:r>
              <a:rPr lang="en-US" sz="1800" cap="none" dirty="0">
                <a:solidFill>
                  <a:schemeClr val="tx1"/>
                </a:solidFill>
                <a:latin typeface="Calibri" panose="020F0502020204030204" pitchFamily="34" charset="0"/>
                <a:cs typeface="Calibri" panose="020F0502020204030204" pitchFamily="34" charset="0"/>
              </a:rPr>
              <a:t>Background</a:t>
            </a:r>
            <a:r>
              <a:rPr lang="en-US" sz="1800" b="0" cap="none" dirty="0">
                <a:solidFill>
                  <a:schemeClr val="tx1"/>
                </a:solidFill>
                <a:latin typeface="Calibri" panose="020F0502020204030204" pitchFamily="34" charset="0"/>
                <a:cs typeface="Calibri" panose="020F0502020204030204" pitchFamily="34" charset="0"/>
              </a:rPr>
              <a:t>:  Historically, both ER nursing and Registration have asked patients about their mode of arrival when documenting in Meditech.  ER patient mode of arrival is captured by nursing in the Rapid Initial Assessment, and by Registration in their documentation module.  If there is a discrepancy between the documented modes of arrival, the Registration query overrides the nursing query, even if it is inaccurate.   This can lead to an inaccurate medical record and data.  </a:t>
            </a:r>
          </a:p>
          <a:p>
            <a:pPr algn="l" defTabSz="914400">
              <a:lnSpc>
                <a:spcPct val="100000"/>
              </a:lnSpc>
              <a:spcAft>
                <a:spcPts val="0"/>
              </a:spcAft>
              <a:buClrTx/>
              <a:defRPr/>
            </a:pPr>
            <a:endParaRPr lang="en-US" sz="1800" b="0" cap="none" dirty="0">
              <a:solidFill>
                <a:schemeClr val="tx1"/>
              </a:solidFill>
              <a:latin typeface="Calibri" panose="020F0502020204030204" pitchFamily="34" charset="0"/>
              <a:cs typeface="Calibri" panose="020F0502020204030204" pitchFamily="34" charset="0"/>
            </a:endParaRPr>
          </a:p>
          <a:p>
            <a:pPr algn="l" defTabSz="914400">
              <a:lnSpc>
                <a:spcPct val="100000"/>
              </a:lnSpc>
              <a:spcAft>
                <a:spcPts val="0"/>
              </a:spcAft>
              <a:buClrTx/>
              <a:defRPr/>
            </a:pPr>
            <a:r>
              <a:rPr lang="en-US" sz="1800" cap="none" dirty="0">
                <a:solidFill>
                  <a:schemeClr val="tx1"/>
                </a:solidFill>
                <a:latin typeface="Calibri" panose="020F0502020204030204" pitchFamily="34" charset="0"/>
                <a:cs typeface="Calibri" panose="020F0502020204030204" pitchFamily="34" charset="0"/>
              </a:rPr>
              <a:t>Assessment</a:t>
            </a:r>
            <a:r>
              <a:rPr lang="en-US" sz="1800" b="0" cap="none" dirty="0">
                <a:solidFill>
                  <a:schemeClr val="tx1"/>
                </a:solidFill>
                <a:latin typeface="Calibri" panose="020F0502020204030204" pitchFamily="34" charset="0"/>
                <a:cs typeface="Calibri" panose="020F0502020204030204" pitchFamily="34" charset="0"/>
              </a:rPr>
              <a:t>: We are committed to ensuring accurate data capture as well as the overall effort to ‘ask once’ when conversing with our patients. This year, there was a review of certain required Meditech fields and this question was identified as duplicative and best suited for placement in the clinical workflow process since they are the first point of contact for ED patients. Reporting metrics will pull from the EDM query, going forward, in our Meditech facilities.  There is an ongoing effort to restrict the MOA to nurse documentation.</a:t>
            </a:r>
          </a:p>
          <a:p>
            <a:pPr algn="l" defTabSz="914400">
              <a:lnSpc>
                <a:spcPct val="100000"/>
              </a:lnSpc>
              <a:spcAft>
                <a:spcPts val="0"/>
              </a:spcAft>
              <a:buClrTx/>
              <a:defRPr/>
            </a:pPr>
            <a:endParaRPr lang="en-US" sz="1800" b="0" cap="none" dirty="0">
              <a:solidFill>
                <a:schemeClr val="tx1"/>
              </a:solidFill>
              <a:latin typeface="Calibri" panose="020F0502020204030204" pitchFamily="34" charset="0"/>
              <a:cs typeface="Calibri" panose="020F0502020204030204" pitchFamily="34" charset="0"/>
            </a:endParaRPr>
          </a:p>
          <a:p>
            <a:pPr algn="l" defTabSz="914400">
              <a:lnSpc>
                <a:spcPct val="100000"/>
              </a:lnSpc>
              <a:spcAft>
                <a:spcPts val="0"/>
              </a:spcAft>
              <a:buClrTx/>
              <a:defRPr/>
            </a:pPr>
            <a:r>
              <a:rPr lang="en-US" sz="1800" cap="none" dirty="0">
                <a:solidFill>
                  <a:schemeClr val="tx1"/>
                </a:solidFill>
                <a:latin typeface="Calibri" panose="020F0502020204030204" pitchFamily="34" charset="0"/>
                <a:cs typeface="Calibri" panose="020F0502020204030204" pitchFamily="34" charset="0"/>
              </a:rPr>
              <a:t>Request</a:t>
            </a:r>
            <a:r>
              <a:rPr lang="en-US" sz="1800" b="0" cap="none" dirty="0">
                <a:solidFill>
                  <a:schemeClr val="tx1"/>
                </a:solidFill>
                <a:latin typeface="Calibri" panose="020F0502020204030204" pitchFamily="34" charset="0"/>
                <a:cs typeface="Calibri" panose="020F0502020204030204" pitchFamily="34" charset="0"/>
              </a:rPr>
              <a:t>:  Use this education to teach your nursing staff the importance of accurately capturing the ER patient’s mode of arrival in their documentation.  This is a required query so nursing cannot skip the question, and it is critical they enter the accurate mode of arrival.    </a:t>
            </a:r>
          </a:p>
          <a:p>
            <a:pPr algn="l" defTabSz="914400">
              <a:lnSpc>
                <a:spcPct val="100000"/>
              </a:lnSpc>
              <a:spcAft>
                <a:spcPts val="0"/>
              </a:spcAft>
              <a:buClrTx/>
              <a:defRPr/>
            </a:pPr>
            <a:endParaRPr lang="en-US" sz="2300" cap="none" dirty="0">
              <a:solidFill>
                <a:schemeClr val="tx1"/>
              </a:solidFill>
              <a:latin typeface="Calibri" panose="020F0502020204030204" pitchFamily="34" charset="0"/>
              <a:cs typeface="Calibri" panose="020F0502020204030204" pitchFamily="34" charset="0"/>
            </a:endParaRPr>
          </a:p>
          <a:p>
            <a:pPr lvl="0" algn="l" defTabSz="914400">
              <a:lnSpc>
                <a:spcPct val="100000"/>
              </a:lnSpc>
              <a:spcAft>
                <a:spcPts val="0"/>
              </a:spcAft>
              <a:buClrTx/>
              <a:defRPr/>
            </a:pPr>
            <a:endParaRPr lang="en-US" sz="2300" cap="none" dirty="0">
              <a:solidFill>
                <a:schemeClr val="tx1"/>
              </a:solidFill>
              <a:latin typeface="+mn-lt"/>
            </a:endParaRPr>
          </a:p>
          <a:p>
            <a:pPr marL="285750" lvl="0" indent="-285750" algn="l" defTabSz="914400">
              <a:lnSpc>
                <a:spcPct val="100000"/>
              </a:lnSpc>
              <a:spcAft>
                <a:spcPts val="0"/>
              </a:spcAft>
              <a:buClrTx/>
              <a:buFont typeface="Arial" panose="020B0604020202020204" pitchFamily="34" charset="0"/>
              <a:buChar char="•"/>
              <a:defRPr/>
            </a:pPr>
            <a:endParaRPr lang="en-US" sz="2300" cap="none" dirty="0">
              <a:solidFill>
                <a:schemeClr val="tx1"/>
              </a:solidFill>
              <a:latin typeface="+mn-lt"/>
              <a:cs typeface="Calibri" panose="020F0502020204030204" pitchFamily="34" charset="0"/>
            </a:endParaRPr>
          </a:p>
          <a:p>
            <a:pPr marL="342900" lvl="0" indent="-342900" algn="l" defTabSz="914400">
              <a:lnSpc>
                <a:spcPct val="100000"/>
              </a:lnSpc>
              <a:spcAft>
                <a:spcPts val="0"/>
              </a:spcAft>
              <a:buClrTx/>
              <a:buFont typeface="Arial" panose="020B0604020202020204" pitchFamily="34" charset="0"/>
              <a:buChar char="•"/>
              <a:defRPr/>
            </a:pPr>
            <a:endParaRPr lang="en-US" sz="2300" i="1" cap="none" dirty="0">
              <a:latin typeface="+mn-lt"/>
              <a:cs typeface="Calibri" panose="020F0502020204030204" pitchFamily="34" charset="0"/>
            </a:endParaRPr>
          </a:p>
          <a:p>
            <a:pPr lvl="0" algn="l" defTabSz="914400">
              <a:lnSpc>
                <a:spcPct val="100000"/>
              </a:lnSpc>
              <a:spcAft>
                <a:spcPts val="0"/>
              </a:spcAft>
              <a:buClrTx/>
              <a:defRPr/>
            </a:pPr>
            <a:endParaRPr lang="en-US" sz="2300" i="1" dirty="0">
              <a:latin typeface="+mn-lt"/>
              <a:cs typeface="Calibri" panose="020F0502020204030204" pitchFamily="34" charset="0"/>
            </a:endParaRPr>
          </a:p>
          <a:p>
            <a:pPr marL="342900" lvl="0" indent="-342900" algn="l" defTabSz="914400">
              <a:lnSpc>
                <a:spcPct val="100000"/>
              </a:lnSpc>
              <a:spcAft>
                <a:spcPts val="0"/>
              </a:spcAft>
              <a:buClrTx/>
              <a:buFont typeface="Arial" panose="020B0604020202020204" pitchFamily="34" charset="0"/>
              <a:buChar char="•"/>
              <a:defRPr/>
            </a:pPr>
            <a:endParaRPr lang="en-US" sz="1100" i="1"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defRPr/>
            </a:pPr>
            <a:r>
              <a:rPr lang="en-US" sz="1600" dirty="0">
                <a:latin typeface="Calibri" panose="020F0502020204030204" pitchFamily="34" charset="0"/>
                <a:cs typeface="Calibri" panose="020F0502020204030204" pitchFamily="34" charset="0"/>
              </a:rPr>
              <a:t>Contact your facility Nursing Analyst for questions</a:t>
            </a:r>
          </a:p>
          <a:p>
            <a:pPr lvl="0" algn="l" defTabSz="914400">
              <a:lnSpc>
                <a:spcPct val="100000"/>
              </a:lnSpc>
              <a:spcAft>
                <a:spcPts val="0"/>
              </a:spcAft>
              <a:buClrTx/>
              <a:defRPr/>
            </a:pPr>
            <a:endParaRPr lang="en-US" sz="1100" b="0" dirty="0">
              <a:latin typeface="Calibri"/>
            </a:endParaRPr>
          </a:p>
        </p:txBody>
      </p:sp>
      <p:sp>
        <p:nvSpPr>
          <p:cNvPr id="6" name="Title 5"/>
          <p:cNvSpPr>
            <a:spLocks noGrp="1"/>
          </p:cNvSpPr>
          <p:nvPr>
            <p:ph type="title"/>
          </p:nvPr>
        </p:nvSpPr>
        <p:spPr>
          <a:xfrm>
            <a:off x="510746" y="351381"/>
            <a:ext cx="10972800" cy="1082439"/>
          </a:xfrm>
        </p:spPr>
        <p:txBody>
          <a:bodyPr>
            <a:normAutofit/>
          </a:bodyPr>
          <a:lstStyle/>
          <a:p>
            <a:r>
              <a:rPr lang="en-US" dirty="0"/>
              <a:t>Meditech Reminders</a:t>
            </a:r>
            <a:br>
              <a:rPr lang="en-US" dirty="0"/>
            </a:br>
            <a:r>
              <a:rPr lang="en-US" sz="2700" dirty="0"/>
              <a:t>EDM</a:t>
            </a:r>
          </a:p>
        </p:txBody>
      </p:sp>
      <p:sp>
        <p:nvSpPr>
          <p:cNvPr id="7" name="Footer Placeholder 6"/>
          <p:cNvSpPr>
            <a:spLocks noGrp="1"/>
          </p:cNvSpPr>
          <p:nvPr>
            <p:ph type="ftr" sz="quarter" idx="3"/>
          </p:nvPr>
        </p:nvSpPr>
        <p:spPr/>
        <p:txBody>
          <a:bodyPr/>
          <a:lstStyle/>
          <a:p>
            <a:r>
              <a:rPr lang="en-US" dirty="0">
                <a:cs typeface="Arial"/>
              </a:rPr>
              <a:t>Change Week</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5775" y="0"/>
            <a:ext cx="1679706" cy="1679706"/>
          </a:xfrm>
          <a:prstGeom prst="rect">
            <a:avLst/>
          </a:prstGeom>
        </p:spPr>
      </p:pic>
      <p:sp>
        <p:nvSpPr>
          <p:cNvPr id="14" name="Rectangle 13"/>
          <p:cNvSpPr/>
          <p:nvPr/>
        </p:nvSpPr>
        <p:spPr>
          <a:xfrm>
            <a:off x="6686435" y="6138005"/>
            <a:ext cx="5104511" cy="558822"/>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8" name="Straight Connector 17"/>
          <p:cNvCxnSpPr/>
          <p:nvPr/>
        </p:nvCxnSpPr>
        <p:spPr>
          <a:xfrm>
            <a:off x="1200035" y="7199870"/>
            <a:ext cx="5486400" cy="0"/>
          </a:xfrm>
          <a:prstGeom prst="line">
            <a:avLst/>
          </a:prstGeom>
          <a:ln w="57150"/>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2E0D61C7-B157-4725-BEA3-11E9C4445211}"/>
              </a:ext>
            </a:extLst>
          </p:cNvPr>
          <p:cNvPicPr>
            <a:picLocks noChangeAspect="1"/>
          </p:cNvPicPr>
          <p:nvPr/>
        </p:nvPicPr>
        <p:blipFill>
          <a:blip r:embed="rId3"/>
          <a:stretch>
            <a:fillRect/>
          </a:stretch>
        </p:blipFill>
        <p:spPr>
          <a:xfrm>
            <a:off x="7523148" y="6068137"/>
            <a:ext cx="4557155" cy="541067"/>
          </a:xfrm>
          <a:prstGeom prst="rect">
            <a:avLst/>
          </a:prstGeom>
        </p:spPr>
      </p:pic>
      <p:pic>
        <p:nvPicPr>
          <p:cNvPr id="12" name="Picture 11">
            <a:extLst>
              <a:ext uri="{FF2B5EF4-FFF2-40B4-BE49-F238E27FC236}">
                <a16:creationId xmlns:a16="http://schemas.microsoft.com/office/drawing/2014/main" id="{81A4369B-B5DD-4129-AA35-873379A09308}"/>
              </a:ext>
            </a:extLst>
          </p:cNvPr>
          <p:cNvPicPr/>
          <p:nvPr/>
        </p:nvPicPr>
        <p:blipFill>
          <a:blip r:embed="rId4"/>
          <a:stretch>
            <a:fillRect/>
          </a:stretch>
        </p:blipFill>
        <p:spPr>
          <a:xfrm>
            <a:off x="6901255" y="2103276"/>
            <a:ext cx="4889691" cy="32751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Graphic 10" descr="Bell">
            <a:extLst>
              <a:ext uri="{FF2B5EF4-FFF2-40B4-BE49-F238E27FC236}">
                <a16:creationId xmlns:a16="http://schemas.microsoft.com/office/drawing/2014/main" id="{E9FEBD2F-32D2-4062-8BBA-876EE9645C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14939" y="559935"/>
            <a:ext cx="401204" cy="401204"/>
          </a:xfrm>
          <a:prstGeom prst="rect">
            <a:avLst/>
          </a:prstGeom>
        </p:spPr>
      </p:pic>
    </p:spTree>
    <p:extLst>
      <p:ext uri="{BB962C8B-B14F-4D97-AF65-F5344CB8AC3E}">
        <p14:creationId xmlns:p14="http://schemas.microsoft.com/office/powerpoint/2010/main" val="17860654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235147&quot;&gt;&lt;object type=&quot;3&quot; unique_id=&quot;239578&quot;&gt;&lt;property id=&quot;20148&quot; value=&quot;5&quot;/&gt;&lt;property id=&quot;20300&quot; value=&quot;Slide 5 - &amp;quot;Title&amp;quot;&quot;/&gt;&lt;property id=&quot;20307&quot; value=&quot;311&quot;/&gt;&lt;/object&gt;&lt;object type=&quot;3&quot; unique_id=&quot;239579&quot;&gt;&lt;property id=&quot;20148&quot; value=&quot;5&quot;/&gt;&lt;property id=&quot;20300&quot; value=&quot;Slide 6 - &amp;quot;Summary of Change and Why&amp;quot;&quot;/&gt;&lt;property id=&quot;20307&quot; value=&quot;312&quot;/&gt;&lt;/object&gt;&lt;object type=&quot;3&quot; unique_id=&quot;239580&quot;&gt;&lt;property id=&quot;20148&quot; value=&quot;5&quot;/&gt;&lt;property id=&quot;20300&quot; value=&quot;Slide 7 - &amp;quot;    Old Way&amp;amp;#x09;&amp;amp;#x09;&amp;amp;#x09;&amp;amp;#x09;&amp;amp;#x09;&amp;amp;#x09;&amp;amp;#x09;&amp;amp;#x09;  New Way&amp;quot;&quot;/&gt;&lt;property id=&quot;20307&quot; value=&quot;313&quot;/&gt;&lt;/object&gt;&lt;object type=&quot;3&quot; unique_id=&quot;240925&quot;&gt;&lt;property id=&quot;20148&quot; value=&quot;5&quot;/&gt;&lt;property id=&quot;20300&quot; value=&quot;Slide 8 - &amp;quot;References&amp;quot;&quot;/&gt;&lt;property id=&quot;20307&quot; value=&quot;323&quot;/&gt;&lt;/object&gt;&lt;object type=&quot;3&quot; unique_id=&quot;240959&quot;&gt;&lt;property id=&quot;20148&quot; value=&quot;5&quot;/&gt;&lt;property id=&quot;20300&quot; value=&quot;Slide 9 - &amp;quot;Who to Contact for Questions&amp;quot;&quot;/&gt;&lt;property id=&quot;20307&quot; value=&quot;324&quot;/&gt;&lt;/object&gt;&lt;object type=&quot;3&quot; unique_id=&quot;241100&quot;&gt;&lt;property id=&quot;20148&quot; value=&quot;5&quot;/&gt;&lt;property id=&quot;20300&quot; value=&quot;Slide 4&quot;/&gt;&lt;property id=&quot;20307&quot; value=&quot;326&quot;/&gt;&lt;/object&gt;&lt;object type=&quot;3&quot; unique_id=&quot;241101&quot;&gt;&lt;property id=&quot;20148&quot; value=&quot;5&quot;/&gt;&lt;property id=&quot;20300&quot; value=&quot;Slide 10 - &amp;quot;Clinical Practice Reminders&amp;quot;&quot;/&gt;&lt;property id=&quot;20307&quot; value=&quot;328&quot;/&gt;&lt;/object&gt;&lt;object type=&quot;3&quot; unique_id=&quot;241102&quot;&gt;&lt;property id=&quot;20148&quot; value=&quot;5&quot;/&gt;&lt;property id=&quot;20300&quot; value=&quot;Slide 11 - &amp;quot;Practice Reminders&amp;quot;&quot;/&gt;&lt;property id=&quot;20307&quot; value=&quot;329&quot;/&gt;&lt;/object&gt;&lt;object type=&quot;3&quot; unique_id=&quot;241103&quot;&gt;&lt;property id=&quot;20148&quot; value=&quot;5&quot;/&gt;&lt;property id=&quot;20300&quot; value=&quot;Slide 12 - &amp;quot;Meditech Reminders&amp;quot;&quot;/&gt;&lt;property id=&quot;20307&quot; value=&quot;330&quot;/&gt;&lt;/object&gt;&lt;object type=&quot;3&quot; unique_id=&quot;241104&quot;&gt;&lt;property id=&quot;20148&quot; value=&quot;5&quot;/&gt;&lt;property id=&quot;20300&quot; value=&quot;Slide 13 - &amp;quot;Policy Updates &amp;quot;&quot;/&gt;&lt;property id=&quot;20307&quot; value=&quot;327&quot;/&gt;&lt;/object&gt;&lt;object type=&quot;3&quot; unique_id=&quot;241705&quot;&gt;&lt;property id=&quot;20148&quot; value=&quot;5&quot;/&gt;&lt;property id=&quot;20300&quot; value=&quot;Slide 1 - &amp;quot;CONTINENTAL DIVISION&amp;quot;&quot;/&gt;&lt;property id=&quot;20307&quot; value=&quot;332&quot;/&gt;&lt;/object&gt;&lt;object type=&quot;3&quot; unique_id=&quot;241706&quot;&gt;&lt;property id=&quot;20148&quot; value=&quot;5&quot;/&gt;&lt;property id=&quot;20300&quot; value=&quot;Slide 2 - &amp;quot;Set-up in HealthStream as an Equivalent&amp;quot;&quot;/&gt;&lt;property id=&quot;20307&quot; value=&quot;334&quot;/&gt;&lt;/object&gt;&lt;object type=&quot;3&quot; unique_id=&quot;241707&quot;&gt;&lt;property id=&quot;20148&quot; value=&quot;5&quot;/&gt;&lt;property id=&quot;20300&quot; value=&quot;Slide 3 - &amp;quot;Learner View&amp;quot;&quot;/&gt;&lt;property id=&quot;20307&quot; value=&quot;333&quot;/&gt;&lt;/object&gt;&lt;object type=&quot;3&quot; unique_id=&quot;241739&quot;&gt;&lt;property id=&quot;20148&quot; value=&quot;5&quot;/&gt;&lt;property id=&quot;20300&quot; value=&quot;Slide 14 - &amp;quot;Thank you.&amp;quot;&quot;/&gt;&lt;property id=&quot;20307&quot; value=&quot;369&quot;/&gt;&lt;/object&gt;&lt;/object&gt;&lt;object type=&quot;8&quot; unique_id=&quot;235153&quot;&gt;&lt;/object&gt;&lt;/object&gt;&lt;/database&gt;"/>
  <p:tag name="SECTOMILLISECCONVERTED" val="1"/>
</p:tagLst>
</file>

<file path=ppt/theme/theme1.xml><?xml version="1.0" encoding="utf-8"?>
<a:theme xmlns:a="http://schemas.openxmlformats.org/drawingml/2006/main" name="Cover Slides">
  <a:themeElements>
    <a:clrScheme name="HCA Healthcare Theme">
      <a:dk1>
        <a:srgbClr val="03173E"/>
      </a:dk1>
      <a:lt1>
        <a:srgbClr val="FFFFFF"/>
      </a:lt1>
      <a:dk2>
        <a:srgbClr val="03173E"/>
      </a:dk2>
      <a:lt2>
        <a:srgbClr val="D9D9D6"/>
      </a:lt2>
      <a:accent1>
        <a:srgbClr val="03173E"/>
      </a:accent1>
      <a:accent2>
        <a:srgbClr val="E05929"/>
      </a:accent2>
      <a:accent3>
        <a:srgbClr val="58595B"/>
      </a:accent3>
      <a:accent4>
        <a:srgbClr val="BBBCBC"/>
      </a:accent4>
      <a:accent5>
        <a:srgbClr val="0085CA"/>
      </a:accent5>
      <a:accent6>
        <a:srgbClr val="CE2130"/>
      </a:accent6>
      <a:hlink>
        <a:srgbClr val="00558C"/>
      </a:hlink>
      <a:folHlink>
        <a:srgbClr val="00558C"/>
      </a:folHlink>
    </a:clrScheme>
    <a:fontScheme name="HCA Healthcare Theme">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marL="0" indent="0" algn="l">
          <a:spcBef>
            <a:spcPts val="0"/>
          </a:spcBef>
          <a:buFont typeface="Arial"/>
          <a:buNone/>
          <a:defRPr sz="2400" b="1" dirty="0" smtClean="0">
            <a:solidFill>
              <a:srgbClr val="00164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HCA Healthcare Theme" id="{FDD82C39-F45F-41D3-A6DF-5DD711C2460A}" vid="{7EE04C3A-D4AC-4A84-A49E-2384C75E9FF8}"/>
    </a:ext>
  </a:extLst>
</a:theme>
</file>

<file path=ppt/theme/theme2.xml><?xml version="1.0" encoding="utf-8"?>
<a:theme xmlns:a="http://schemas.openxmlformats.org/drawingml/2006/main" name="Breaker Slides">
  <a:themeElements>
    <a:clrScheme name="HCA Healthcare Theme">
      <a:dk1>
        <a:srgbClr val="03173E"/>
      </a:dk1>
      <a:lt1>
        <a:srgbClr val="FFFFFF"/>
      </a:lt1>
      <a:dk2>
        <a:srgbClr val="03173E"/>
      </a:dk2>
      <a:lt2>
        <a:srgbClr val="D9D9D6"/>
      </a:lt2>
      <a:accent1>
        <a:srgbClr val="03173E"/>
      </a:accent1>
      <a:accent2>
        <a:srgbClr val="E05929"/>
      </a:accent2>
      <a:accent3>
        <a:srgbClr val="58595B"/>
      </a:accent3>
      <a:accent4>
        <a:srgbClr val="BBBCBC"/>
      </a:accent4>
      <a:accent5>
        <a:srgbClr val="0085CA"/>
      </a:accent5>
      <a:accent6>
        <a:srgbClr val="CE2130"/>
      </a:accent6>
      <a:hlink>
        <a:srgbClr val="00558C"/>
      </a:hlink>
      <a:folHlink>
        <a:srgbClr val="00558C"/>
      </a:folHlink>
    </a:clrScheme>
    <a:fontScheme name="HCA Healthcare Theme">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marL="0" indent="0" algn="l">
          <a:spcBef>
            <a:spcPts val="0"/>
          </a:spcBef>
          <a:buFont typeface="Arial"/>
          <a:buNone/>
          <a:defRPr sz="2400" b="1" dirty="0" smtClean="0">
            <a:solidFill>
              <a:srgbClr val="001641"/>
            </a:solidFill>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Content Slide">
  <a:themeElements>
    <a:clrScheme name="HCA Healthcare Theme">
      <a:dk1>
        <a:srgbClr val="03173E"/>
      </a:dk1>
      <a:lt1>
        <a:srgbClr val="FFFFFF"/>
      </a:lt1>
      <a:dk2>
        <a:srgbClr val="03173E"/>
      </a:dk2>
      <a:lt2>
        <a:srgbClr val="D9D9D6"/>
      </a:lt2>
      <a:accent1>
        <a:srgbClr val="03173E"/>
      </a:accent1>
      <a:accent2>
        <a:srgbClr val="E05929"/>
      </a:accent2>
      <a:accent3>
        <a:srgbClr val="58595B"/>
      </a:accent3>
      <a:accent4>
        <a:srgbClr val="BBBCBC"/>
      </a:accent4>
      <a:accent5>
        <a:srgbClr val="0085CA"/>
      </a:accent5>
      <a:accent6>
        <a:srgbClr val="CE2130"/>
      </a:accent6>
      <a:hlink>
        <a:srgbClr val="00558C"/>
      </a:hlink>
      <a:folHlink>
        <a:srgbClr val="00558C"/>
      </a:folHlink>
    </a:clrScheme>
    <a:fontScheme name="HCA Healthcare Theme">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marL="0" indent="0" algn="l">
          <a:spcBef>
            <a:spcPts val="0"/>
          </a:spcBef>
          <a:buFont typeface="Arial"/>
          <a:buNone/>
          <a:defRPr sz="2400" b="1" dirty="0" smtClean="0">
            <a:solidFill>
              <a:srgbClr val="001641"/>
            </a:solidFill>
            <a:latin typeface="Arial" panose="020B0604020202020204" pitchFamily="34" charset="0"/>
            <a:cs typeface="Arial" panose="020B0604020202020204" pitchFamily="34" charset="0"/>
          </a:defRPr>
        </a:defPPr>
      </a:lstStyle>
    </a:txDef>
  </a:objectDefaults>
  <a:extraClrSchemeLst/>
</a:theme>
</file>

<file path=ppt/theme/theme4.xml><?xml version="1.0" encoding="utf-8"?>
<a:theme xmlns:a="http://schemas.openxmlformats.org/drawingml/2006/main" name="1_Content Slide">
  <a:themeElements>
    <a:clrScheme name="HCA Healthcare Theme">
      <a:dk1>
        <a:srgbClr val="03173E"/>
      </a:dk1>
      <a:lt1>
        <a:srgbClr val="FFFFFF"/>
      </a:lt1>
      <a:dk2>
        <a:srgbClr val="03173E"/>
      </a:dk2>
      <a:lt2>
        <a:srgbClr val="D9D9D6"/>
      </a:lt2>
      <a:accent1>
        <a:srgbClr val="03173E"/>
      </a:accent1>
      <a:accent2>
        <a:srgbClr val="E05929"/>
      </a:accent2>
      <a:accent3>
        <a:srgbClr val="58595B"/>
      </a:accent3>
      <a:accent4>
        <a:srgbClr val="BBBCBC"/>
      </a:accent4>
      <a:accent5>
        <a:srgbClr val="0085CA"/>
      </a:accent5>
      <a:accent6>
        <a:srgbClr val="CE2130"/>
      </a:accent6>
      <a:hlink>
        <a:srgbClr val="00558C"/>
      </a:hlink>
      <a:folHlink>
        <a:srgbClr val="00558C"/>
      </a:folHlink>
    </a:clrScheme>
    <a:fontScheme name="HCA Healthcare Theme">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marL="0" indent="0" algn="l">
          <a:spcBef>
            <a:spcPts val="0"/>
          </a:spcBef>
          <a:buFont typeface="Arial"/>
          <a:buNone/>
          <a:defRPr sz="2400" b="1" dirty="0" smtClean="0">
            <a:solidFill>
              <a:srgbClr val="001641"/>
            </a:solidFill>
            <a:latin typeface="Arial" panose="020B0604020202020204" pitchFamily="34" charset="0"/>
            <a:cs typeface="Arial" panose="020B0604020202020204" pitchFamily="34" charset="0"/>
          </a:defRPr>
        </a:defPPr>
      </a:lstStyle>
    </a:txDef>
  </a:objectDefaults>
  <a:extraClrSchemeLst/>
</a:theme>
</file>

<file path=ppt/theme/theme5.xml><?xml version="1.0" encoding="utf-8"?>
<a:theme xmlns:a="http://schemas.openxmlformats.org/drawingml/2006/main" name="1_Breaker Slides">
  <a:themeElements>
    <a:clrScheme name="HCA Healthcare Theme">
      <a:dk1>
        <a:srgbClr val="03173E"/>
      </a:dk1>
      <a:lt1>
        <a:srgbClr val="FFFFFF"/>
      </a:lt1>
      <a:dk2>
        <a:srgbClr val="03173E"/>
      </a:dk2>
      <a:lt2>
        <a:srgbClr val="D9D9D6"/>
      </a:lt2>
      <a:accent1>
        <a:srgbClr val="03173E"/>
      </a:accent1>
      <a:accent2>
        <a:srgbClr val="E05929"/>
      </a:accent2>
      <a:accent3>
        <a:srgbClr val="58595B"/>
      </a:accent3>
      <a:accent4>
        <a:srgbClr val="BBBCBC"/>
      </a:accent4>
      <a:accent5>
        <a:srgbClr val="0085CA"/>
      </a:accent5>
      <a:accent6>
        <a:srgbClr val="CE2130"/>
      </a:accent6>
      <a:hlink>
        <a:srgbClr val="00558C"/>
      </a:hlink>
      <a:folHlink>
        <a:srgbClr val="00558C"/>
      </a:folHlink>
    </a:clrScheme>
    <a:fontScheme name="HCA Healthcare Theme">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marL="0" indent="0" algn="l">
          <a:spcBef>
            <a:spcPts val="0"/>
          </a:spcBef>
          <a:buFont typeface="Arial"/>
          <a:buNone/>
          <a:defRPr sz="2400" b="1" dirty="0" smtClean="0">
            <a:solidFill>
              <a:srgbClr val="001641"/>
            </a:solidFill>
            <a:latin typeface="Arial" panose="020B0604020202020204" pitchFamily="34" charset="0"/>
            <a:cs typeface="Arial" panose="020B0604020202020204" pitchFamily="34" charset="0"/>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f2089b-ad90-47b5-950f-35c4681de76b" xsi:nil="true"/>
    <pagFav xmlns="65cb5e6b-0e50-4b6b-8758-b5d7648cc6e7" xsi:nil="true"/>
    <i523b447f2874e2a83615d95eab36fa4 xmlns="65cb5e6b-0e50-4b6b-8758-b5d7648cc6e7">
      <Terms xmlns="http://schemas.microsoft.com/office/infopath/2007/PartnerControls"/>
    </i523b447f2874e2a83615d95eab36fa4>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2A23ED83543940B085F025DA8DF636" ma:contentTypeVersion="13" ma:contentTypeDescription="Create a new document." ma:contentTypeScope="" ma:versionID="818794eda9d7e1b5ba5b32dcbc983ddd">
  <xsd:schema xmlns:xsd="http://www.w3.org/2001/XMLSchema" xmlns:xs="http://www.w3.org/2001/XMLSchema" xmlns:p="http://schemas.microsoft.com/office/2006/metadata/properties" xmlns:ns2="65cb5e6b-0e50-4b6b-8758-b5d7648cc6e7" xmlns:ns3="caf2089b-ad90-47b5-950f-35c4681de76b" targetNamespace="http://schemas.microsoft.com/office/2006/metadata/properties" ma:root="true" ma:fieldsID="390bbef8c562f82cd491b95d35eb6ca4" ns2:_="" ns3:_="">
    <xsd:import namespace="65cb5e6b-0e50-4b6b-8758-b5d7648cc6e7"/>
    <xsd:import namespace="caf2089b-ad90-47b5-950f-35c4681de76b"/>
    <xsd:element name="properties">
      <xsd:complexType>
        <xsd:sequence>
          <xsd:element name="documentManagement">
            <xsd:complexType>
              <xsd:all>
                <xsd:element ref="ns2:MediaServiceMetadata" minOccurs="0"/>
                <xsd:element ref="ns2:MediaServiceFastMetadata" minOccurs="0"/>
                <xsd:element ref="ns2:i523b447f2874e2a83615d95eab36fa4" minOccurs="0"/>
                <xsd:element ref="ns3:TaxCatchAll" minOccurs="0"/>
                <xsd:element ref="ns2:MediaServiceAutoKeyPoints" minOccurs="0"/>
                <xsd:element ref="ns2:MediaServiceKeyPoints" minOccurs="0"/>
                <xsd:element ref="ns2:pagFav"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cb5e6b-0e50-4b6b-8758-b5d7648cc6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i523b447f2874e2a83615d95eab36fa4" ma:index="11" nillable="true" ma:taxonomy="true" ma:internalName="i523b447f2874e2a83615d95eab36fa4" ma:taxonomyFieldName="Tags" ma:displayName="Tags" ma:default="" ma:fieldId="{2523b447-f287-4e2a-8361-5d95eab36fa4}" ma:taxonomyMulti="true" ma:sspId="14a9b34b-3320-4f2f-90bd-61d6dc3041c9" ma:termSetId="cd1c3dd5-a842-4f63-b12a-a3afaa38aad9" ma:anchorId="00000000-0000-0000-0000-000000000000" ma:open="true" ma:isKeyword="false">
      <xsd:complexType>
        <xsd:sequence>
          <xsd:element ref="pc:Terms" minOccurs="0" maxOccurs="1"/>
        </xsd:sequence>
      </xsd:complex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pagFav" ma:index="15" nillable="true" ma:displayName="pagFav" ma:format="Dropdown" ma:internalName="pagFav">
      <xsd:simpleType>
        <xsd:restriction base="dms:Choice">
          <xsd:enumeration value="dcsNUR"/>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f2089b-ad90-47b5-950f-35c4681de76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64b12f1-2a74-4f4f-a733-446fa56d7fa1}" ma:internalName="TaxCatchAll" ma:showField="CatchAllData" ma:web="caf2089b-ad90-47b5-950f-35c4681de76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EC486E-14DA-4895-B932-B5BDD46C05E0}">
  <ds:schemaRefs>
    <ds:schemaRef ds:uri="http://purl.org/dc/dcmitype/"/>
    <ds:schemaRef ds:uri="65cb5e6b-0e50-4b6b-8758-b5d7648cc6e7"/>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caf2089b-ad90-47b5-950f-35c4681de76b"/>
    <ds:schemaRef ds:uri="http://www.w3.org/XML/1998/namespace"/>
  </ds:schemaRefs>
</ds:datastoreItem>
</file>

<file path=customXml/itemProps2.xml><?xml version="1.0" encoding="utf-8"?>
<ds:datastoreItem xmlns:ds="http://schemas.openxmlformats.org/officeDocument/2006/customXml" ds:itemID="{BC3CE777-F1D4-431B-93C1-17966139D6D2}">
  <ds:schemaRefs>
    <ds:schemaRef ds:uri="http://schemas.microsoft.com/sharepoint/v3/contenttype/forms"/>
  </ds:schemaRefs>
</ds:datastoreItem>
</file>

<file path=customXml/itemProps3.xml><?xml version="1.0" encoding="utf-8"?>
<ds:datastoreItem xmlns:ds="http://schemas.openxmlformats.org/officeDocument/2006/customXml" ds:itemID="{4719A6D3-9CFE-4F42-9023-3FF3BBBB13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cb5e6b-0e50-4b6b-8758-b5d7648cc6e7"/>
    <ds:schemaRef ds:uri="caf2089b-ad90-47b5-950f-35c4681de7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HCA Healthcare Theme</Template>
  <TotalTime>4337</TotalTime>
  <Words>454</Words>
  <Application>Microsoft Office PowerPoint</Application>
  <PresentationFormat>Widescreen</PresentationFormat>
  <Paragraphs>108</Paragraphs>
  <Slides>4</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vt:i4>
      </vt:variant>
    </vt:vector>
  </HeadingPairs>
  <TitlesOfParts>
    <vt:vector size="18" baseType="lpstr">
      <vt:lpstr>Arial</vt:lpstr>
      <vt:lpstr>Arial Bold</vt:lpstr>
      <vt:lpstr>Arial Regular</vt:lpstr>
      <vt:lpstr>Calibri</vt:lpstr>
      <vt:lpstr>Courier New</vt:lpstr>
      <vt:lpstr>Georgia</vt:lpstr>
      <vt:lpstr>Gotham Thin</vt:lpstr>
      <vt:lpstr>Wingdings</vt:lpstr>
      <vt:lpstr>ヒラギノ角ゴ Pro W3</vt:lpstr>
      <vt:lpstr>Cover Slides</vt:lpstr>
      <vt:lpstr>Breaker Slides</vt:lpstr>
      <vt:lpstr>Content Slide</vt:lpstr>
      <vt:lpstr>1_Content Slide</vt:lpstr>
      <vt:lpstr>1_Breaker Slides</vt:lpstr>
      <vt:lpstr>Meditech Reminders Inpatient Go-live 7-6-2023</vt:lpstr>
      <vt:lpstr>Meditech Reminders Inpatient</vt:lpstr>
      <vt:lpstr>Meditech Reminder Inpatient </vt:lpstr>
      <vt:lpstr>Meditech Reminders EDM</vt:lpstr>
    </vt:vector>
  </TitlesOfParts>
  <Company>HCA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Started</dc:title>
  <dc:creator>Hale Kris</dc:creator>
  <cp:lastModifiedBy>Brown Mary - Clearwater</cp:lastModifiedBy>
  <cp:revision>112</cp:revision>
  <dcterms:created xsi:type="dcterms:W3CDTF">2019-02-22T22:24:40Z</dcterms:created>
  <dcterms:modified xsi:type="dcterms:W3CDTF">2023-06-20T14:48:35Z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0x010100742A23ED83543940B085F025DA8DF636</vt:lpwstr>
  </property>
  <property fmtid="{D5CDD505-2E9C-101B-9397-08002B2CF9AE}" pid="3" name="Tags">
    <vt:lpwstr/>
  </property>
</Properties>
</file>